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17"/>
  </p:notesMasterIdLst>
  <p:sldIdLst>
    <p:sldId id="256" r:id="rId2"/>
    <p:sldId id="257" r:id="rId3"/>
    <p:sldId id="258" r:id="rId4"/>
    <p:sldId id="314" r:id="rId5"/>
    <p:sldId id="315" r:id="rId6"/>
    <p:sldId id="316" r:id="rId7"/>
    <p:sldId id="317" r:id="rId8"/>
    <p:sldId id="318" r:id="rId9"/>
    <p:sldId id="319" r:id="rId10"/>
    <p:sldId id="320" r:id="rId11"/>
    <p:sldId id="321" r:id="rId12"/>
    <p:sldId id="322" r:id="rId13"/>
    <p:sldId id="323" r:id="rId14"/>
    <p:sldId id="324" r:id="rId15"/>
    <p:sldId id="264" r:id="rId16"/>
  </p:sldIdLst>
  <p:sldSz cx="9144000" cy="5143500" type="screen16x9"/>
  <p:notesSz cx="6858000" cy="9144000"/>
  <p:embeddedFontLst>
    <p:embeddedFont>
      <p:font typeface="Archivo Narrow" panose="020B0604020202020204" charset="0"/>
      <p:regular r:id="rId18"/>
      <p:bold r:id="rId19"/>
      <p:italic r:id="rId20"/>
      <p:boldItalic r:id="rId21"/>
    </p:embeddedFont>
    <p:embeddedFont>
      <p:font typeface="Calibri" panose="020F0502020204030204" pitchFamily="34" charset="0"/>
      <p:regular r:id="rId22"/>
      <p:bold r:id="rId23"/>
      <p:italic r:id="rId24"/>
      <p:boldItalic r:id="rId25"/>
    </p:embeddedFont>
    <p:embeddedFont>
      <p:font typeface="Black Ops One" panose="020B0604020202020204" charset="0"/>
      <p:regular r:id="rId26"/>
    </p:embeddedFont>
    <p:embeddedFont>
      <p:font typeface="Russo One" panose="020B0604020202020204" charset="0"/>
      <p:regular r:id="rId27"/>
    </p:embeddedFont>
    <p:embeddedFont>
      <p:font typeface="Microsoft YaHei" panose="020B0503020204020204" pitchFamily="34" charset="-122"/>
      <p:regular r:id="rId28"/>
      <p:bold r:id="rId29"/>
    </p:embeddedFont>
    <p:embeddedFont>
      <p:font typeface="Bebas Neue" panose="020B0604020202020204" charset="0"/>
      <p:regular r:id="rId30"/>
    </p:embeddedFont>
    <p:embeddedFont>
      <p:font typeface="Verdana" panose="020B0604030504040204" pitchFamily="34"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707">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5B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7D7F7D3-1343-4572-9EA3-4B1061E98E69}">
  <a:tblStyle styleId="{D7D7F7D3-1343-4572-9EA3-4B1061E98E6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500" autoAdjust="0"/>
    <p:restoredTop sz="55292" autoAdjust="0"/>
  </p:normalViewPr>
  <p:slideViewPr>
    <p:cSldViewPr snapToGrid="0">
      <p:cViewPr varScale="1">
        <p:scale>
          <a:sx n="94" d="100"/>
          <a:sy n="94" d="100"/>
        </p:scale>
        <p:origin x="66" y="66"/>
      </p:cViewPr>
      <p:guideLst>
        <p:guide orient="horz" pos="1707"/>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21" Type="http://schemas.openxmlformats.org/officeDocument/2006/relationships/font" Target="fonts/font4.fntdata"/><Relationship Id="rId34" Type="http://schemas.openxmlformats.org/officeDocument/2006/relationships/font" Target="fonts/font1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FF65CE-BBD7-4D2C-875F-34EBAF87CCF9}"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11663AEE-EDEA-40F3-BB66-B57BF94A8A0F}">
      <dgm:prSet/>
      <dgm:spPr/>
      <dgm:t>
        <a:bodyPr/>
        <a:lstStyle/>
        <a:p>
          <a:pPr rtl="0"/>
          <a:r>
            <a:rPr lang="en-US" b="0" i="0" smtClean="0"/>
            <a:t>Business Objective</a:t>
          </a:r>
          <a:endParaRPr lang="en-IN"/>
        </a:p>
      </dgm:t>
    </dgm:pt>
    <dgm:pt modelId="{E4CCC4B6-8C90-4FEA-BA85-DC141D227E0E}" type="parTrans" cxnId="{F78318CB-C19B-4D33-9F4B-75E25CD9D76A}">
      <dgm:prSet/>
      <dgm:spPr/>
      <dgm:t>
        <a:bodyPr/>
        <a:lstStyle/>
        <a:p>
          <a:endParaRPr lang="en-US"/>
        </a:p>
      </dgm:t>
    </dgm:pt>
    <dgm:pt modelId="{8448920F-538E-4AA7-ACF0-43873AB71D72}" type="sibTrans" cxnId="{F78318CB-C19B-4D33-9F4B-75E25CD9D76A}">
      <dgm:prSet/>
      <dgm:spPr/>
      <dgm:t>
        <a:bodyPr/>
        <a:lstStyle/>
        <a:p>
          <a:endParaRPr lang="en-US"/>
        </a:p>
      </dgm:t>
    </dgm:pt>
    <dgm:pt modelId="{73535A34-0373-4925-BAC4-C6D0B9593F52}">
      <dgm:prSet/>
      <dgm:spPr/>
      <dgm:t>
        <a:bodyPr/>
        <a:lstStyle/>
        <a:p>
          <a:pPr rtl="0"/>
          <a:r>
            <a:rPr lang="en-US" b="0" i="0" smtClean="0"/>
            <a:t>Performance Analysis</a:t>
          </a:r>
          <a:endParaRPr lang="en-IN"/>
        </a:p>
      </dgm:t>
    </dgm:pt>
    <dgm:pt modelId="{2AA77BBD-F022-4F43-AFB3-0BD9321D427D}" type="parTrans" cxnId="{FFB72FA0-D6EE-4F2A-9CBA-73AEB3559B59}">
      <dgm:prSet/>
      <dgm:spPr/>
      <dgm:t>
        <a:bodyPr/>
        <a:lstStyle/>
        <a:p>
          <a:endParaRPr lang="en-US"/>
        </a:p>
      </dgm:t>
    </dgm:pt>
    <dgm:pt modelId="{D6578B24-C67D-4CCD-A747-C065AD8D655B}" type="sibTrans" cxnId="{FFB72FA0-D6EE-4F2A-9CBA-73AEB3559B59}">
      <dgm:prSet/>
      <dgm:spPr/>
      <dgm:t>
        <a:bodyPr/>
        <a:lstStyle/>
        <a:p>
          <a:endParaRPr lang="en-US"/>
        </a:p>
      </dgm:t>
    </dgm:pt>
    <dgm:pt modelId="{9F5E5C8D-E889-4800-B7DF-7CE1316E81BC}">
      <dgm:prSet/>
      <dgm:spPr/>
      <dgm:t>
        <a:bodyPr/>
        <a:lstStyle/>
        <a:p>
          <a:pPr rtl="0"/>
          <a:r>
            <a:rPr lang="en-US" b="0" i="0" smtClean="0"/>
            <a:t>Player Profile and Market Value</a:t>
          </a:r>
          <a:endParaRPr lang="en-IN"/>
        </a:p>
      </dgm:t>
    </dgm:pt>
    <dgm:pt modelId="{50A6A162-B446-4F11-93AD-579EDB765397}" type="parTrans" cxnId="{39AEE61E-C1CF-4D19-856A-1D2078EFB800}">
      <dgm:prSet/>
      <dgm:spPr/>
      <dgm:t>
        <a:bodyPr/>
        <a:lstStyle/>
        <a:p>
          <a:endParaRPr lang="en-US"/>
        </a:p>
      </dgm:t>
    </dgm:pt>
    <dgm:pt modelId="{E9552883-B3A6-4A56-B32F-9C73B7C32747}" type="sibTrans" cxnId="{39AEE61E-C1CF-4D19-856A-1D2078EFB800}">
      <dgm:prSet/>
      <dgm:spPr/>
      <dgm:t>
        <a:bodyPr/>
        <a:lstStyle/>
        <a:p>
          <a:endParaRPr lang="en-US"/>
        </a:p>
      </dgm:t>
    </dgm:pt>
    <dgm:pt modelId="{B282ED76-F7DD-497F-91FF-B5CE41F2ED75}">
      <dgm:prSet/>
      <dgm:spPr/>
      <dgm:t>
        <a:bodyPr/>
        <a:lstStyle/>
        <a:p>
          <a:pPr rtl="0"/>
          <a:r>
            <a:rPr lang="en-US" b="0" i="0" smtClean="0"/>
            <a:t>Team Comparison </a:t>
          </a:r>
          <a:endParaRPr lang="en-IN"/>
        </a:p>
      </dgm:t>
    </dgm:pt>
    <dgm:pt modelId="{CE7F445F-F581-4E82-8DEC-061DFA3E0C75}" type="parTrans" cxnId="{8BD7FA6A-6B56-43C3-9D0C-DC83D98FA468}">
      <dgm:prSet/>
      <dgm:spPr/>
      <dgm:t>
        <a:bodyPr/>
        <a:lstStyle/>
        <a:p>
          <a:endParaRPr lang="en-US"/>
        </a:p>
      </dgm:t>
    </dgm:pt>
    <dgm:pt modelId="{80ADDA0E-68F2-4937-A424-35D8E3F7E684}" type="sibTrans" cxnId="{8BD7FA6A-6B56-43C3-9D0C-DC83D98FA468}">
      <dgm:prSet/>
      <dgm:spPr/>
      <dgm:t>
        <a:bodyPr/>
        <a:lstStyle/>
        <a:p>
          <a:endParaRPr lang="en-US"/>
        </a:p>
      </dgm:t>
    </dgm:pt>
    <dgm:pt modelId="{13022CF7-11DB-4C71-8FA2-30594EAFB9CC}">
      <dgm:prSet/>
      <dgm:spPr/>
      <dgm:t>
        <a:bodyPr/>
        <a:lstStyle/>
        <a:p>
          <a:pPr rtl="0"/>
          <a:r>
            <a:rPr lang="en-US" b="0" i="0" smtClean="0"/>
            <a:t>Attendance and Stadium Analysis</a:t>
          </a:r>
          <a:endParaRPr lang="en-IN"/>
        </a:p>
      </dgm:t>
    </dgm:pt>
    <dgm:pt modelId="{3334C718-D082-44FB-A828-5EAD51EAA008}" type="parTrans" cxnId="{B63E1B5C-DB29-41A3-9AAD-652A3F01BA22}">
      <dgm:prSet/>
      <dgm:spPr/>
      <dgm:t>
        <a:bodyPr/>
        <a:lstStyle/>
        <a:p>
          <a:endParaRPr lang="en-US"/>
        </a:p>
      </dgm:t>
    </dgm:pt>
    <dgm:pt modelId="{AC7E5FB9-97FE-4A92-9C52-42EFBD028047}" type="sibTrans" cxnId="{B63E1B5C-DB29-41A3-9AAD-652A3F01BA22}">
      <dgm:prSet/>
      <dgm:spPr/>
      <dgm:t>
        <a:bodyPr/>
        <a:lstStyle/>
        <a:p>
          <a:endParaRPr lang="en-US"/>
        </a:p>
      </dgm:t>
    </dgm:pt>
    <dgm:pt modelId="{29542239-B1FF-4D3C-9C14-013B2F38DFE1}">
      <dgm:prSet/>
      <dgm:spPr/>
      <dgm:t>
        <a:bodyPr/>
        <a:lstStyle/>
        <a:p>
          <a:pPr rtl="0"/>
          <a:r>
            <a:rPr lang="en-US" b="0" i="0" smtClean="0"/>
            <a:t>Referee Analysis</a:t>
          </a:r>
          <a:endParaRPr lang="en-IN"/>
        </a:p>
      </dgm:t>
    </dgm:pt>
    <dgm:pt modelId="{6184B7C9-619C-4E92-8691-CB00E433AA9A}" type="parTrans" cxnId="{7B598E8B-CD0A-40E1-A708-CBCB472601CA}">
      <dgm:prSet/>
      <dgm:spPr/>
      <dgm:t>
        <a:bodyPr/>
        <a:lstStyle/>
        <a:p>
          <a:endParaRPr lang="en-US"/>
        </a:p>
      </dgm:t>
    </dgm:pt>
    <dgm:pt modelId="{E51C3D59-3752-4C12-937D-E71B0EA979F2}" type="sibTrans" cxnId="{7B598E8B-CD0A-40E1-A708-CBCB472601CA}">
      <dgm:prSet/>
      <dgm:spPr/>
      <dgm:t>
        <a:bodyPr/>
        <a:lstStyle/>
        <a:p>
          <a:endParaRPr lang="en-US"/>
        </a:p>
      </dgm:t>
    </dgm:pt>
    <dgm:pt modelId="{4BA66CD0-635C-4091-ABBD-6DCEA5EB9FC2}">
      <dgm:prSet/>
      <dgm:spPr/>
      <dgm:t>
        <a:bodyPr/>
        <a:lstStyle/>
        <a:p>
          <a:pPr rtl="0"/>
          <a:r>
            <a:rPr lang="en-US" b="0" i="0" smtClean="0"/>
            <a:t>Substitution Patterns</a:t>
          </a:r>
          <a:endParaRPr lang="en-IN"/>
        </a:p>
      </dgm:t>
    </dgm:pt>
    <dgm:pt modelId="{483C0B43-8489-4CDC-B9A3-F803CF79353B}" type="parTrans" cxnId="{B9182E49-AB84-44A9-AC25-740C262B00A5}">
      <dgm:prSet/>
      <dgm:spPr/>
      <dgm:t>
        <a:bodyPr/>
        <a:lstStyle/>
        <a:p>
          <a:endParaRPr lang="en-US"/>
        </a:p>
      </dgm:t>
    </dgm:pt>
    <dgm:pt modelId="{B4A9E6AD-E898-4DA4-8C72-8515AC068EF6}" type="sibTrans" cxnId="{B9182E49-AB84-44A9-AC25-740C262B00A5}">
      <dgm:prSet/>
      <dgm:spPr/>
      <dgm:t>
        <a:bodyPr/>
        <a:lstStyle/>
        <a:p>
          <a:endParaRPr lang="en-US"/>
        </a:p>
      </dgm:t>
    </dgm:pt>
    <dgm:pt modelId="{213A4DF7-F97F-4695-BB61-1FF489E873AC}">
      <dgm:prSet/>
      <dgm:spPr/>
      <dgm:t>
        <a:bodyPr/>
        <a:lstStyle/>
        <a:p>
          <a:pPr rtl="0"/>
          <a:r>
            <a:rPr lang="en-US" b="0" i="0" smtClean="0"/>
            <a:t>Event Analysis</a:t>
          </a:r>
          <a:endParaRPr lang="en-IN"/>
        </a:p>
      </dgm:t>
    </dgm:pt>
    <dgm:pt modelId="{E3472F62-EF77-44EC-92C3-99B8A3890BFD}" type="parTrans" cxnId="{944925AD-0473-4671-8C0D-C7D769360317}">
      <dgm:prSet/>
      <dgm:spPr/>
      <dgm:t>
        <a:bodyPr/>
        <a:lstStyle/>
        <a:p>
          <a:endParaRPr lang="en-US"/>
        </a:p>
      </dgm:t>
    </dgm:pt>
    <dgm:pt modelId="{9228FD69-0132-4561-9BAD-4DDC3657D698}" type="sibTrans" cxnId="{944925AD-0473-4671-8C0D-C7D769360317}">
      <dgm:prSet/>
      <dgm:spPr/>
      <dgm:t>
        <a:bodyPr/>
        <a:lstStyle/>
        <a:p>
          <a:endParaRPr lang="en-US"/>
        </a:p>
      </dgm:t>
    </dgm:pt>
    <dgm:pt modelId="{FA57E154-AA62-4034-B426-7633051D7E28}">
      <dgm:prSet/>
      <dgm:spPr/>
      <dgm:t>
        <a:bodyPr/>
        <a:lstStyle/>
        <a:p>
          <a:pPr rtl="0"/>
          <a:r>
            <a:rPr lang="en-US" b="0" i="0" smtClean="0"/>
            <a:t>Competition Analysis</a:t>
          </a:r>
          <a:endParaRPr lang="en-IN"/>
        </a:p>
      </dgm:t>
    </dgm:pt>
    <dgm:pt modelId="{BAB4FC34-525F-47A7-89F5-F0A8A9E0E3DF}" type="parTrans" cxnId="{B52A552A-3CAF-4884-8DA5-08C0346A1DEF}">
      <dgm:prSet/>
      <dgm:spPr/>
      <dgm:t>
        <a:bodyPr/>
        <a:lstStyle/>
        <a:p>
          <a:endParaRPr lang="en-US"/>
        </a:p>
      </dgm:t>
    </dgm:pt>
    <dgm:pt modelId="{09246876-AE8E-4D51-960D-85DBDBBFD730}" type="sibTrans" cxnId="{B52A552A-3CAF-4884-8DA5-08C0346A1DEF}">
      <dgm:prSet/>
      <dgm:spPr/>
      <dgm:t>
        <a:bodyPr/>
        <a:lstStyle/>
        <a:p>
          <a:endParaRPr lang="en-US"/>
        </a:p>
      </dgm:t>
    </dgm:pt>
    <dgm:pt modelId="{AACC05A8-E77A-4A1D-8878-ACDC15A0AA38}">
      <dgm:prSet/>
      <dgm:spPr/>
      <dgm:t>
        <a:bodyPr/>
        <a:lstStyle/>
        <a:p>
          <a:pPr rtl="0"/>
          <a:r>
            <a:rPr lang="en-US" b="0" i="0" smtClean="0"/>
            <a:t>Player Attributes and Demographics </a:t>
          </a:r>
          <a:endParaRPr lang="en-IN"/>
        </a:p>
      </dgm:t>
    </dgm:pt>
    <dgm:pt modelId="{55264B62-3CBA-4E67-B525-AAAE487ED5C8}" type="parTrans" cxnId="{50197268-082C-4AB1-8D1A-D2C260F3A8AC}">
      <dgm:prSet/>
      <dgm:spPr/>
      <dgm:t>
        <a:bodyPr/>
        <a:lstStyle/>
        <a:p>
          <a:endParaRPr lang="en-US"/>
        </a:p>
      </dgm:t>
    </dgm:pt>
    <dgm:pt modelId="{B3B458ED-822A-4A35-878A-17D27E18F7CA}" type="sibTrans" cxnId="{50197268-082C-4AB1-8D1A-D2C260F3A8AC}">
      <dgm:prSet/>
      <dgm:spPr/>
      <dgm:t>
        <a:bodyPr/>
        <a:lstStyle/>
        <a:p>
          <a:endParaRPr lang="en-US"/>
        </a:p>
      </dgm:t>
    </dgm:pt>
    <dgm:pt modelId="{1047A402-9D9D-4C87-8946-FA610A7239B4}">
      <dgm:prSet/>
      <dgm:spPr/>
      <dgm:t>
        <a:bodyPr/>
        <a:lstStyle/>
        <a:p>
          <a:pPr rtl="0"/>
          <a:r>
            <a:rPr lang="en-US" b="0" i="0" smtClean="0"/>
            <a:t>Contract Management </a:t>
          </a:r>
          <a:endParaRPr lang="en-IN"/>
        </a:p>
      </dgm:t>
    </dgm:pt>
    <dgm:pt modelId="{ADC7468B-80BD-4D16-9373-16E7EFC9F819}" type="parTrans" cxnId="{E0AC8619-9A2A-4D8A-9AEF-C85308FC4BF0}">
      <dgm:prSet/>
      <dgm:spPr/>
      <dgm:t>
        <a:bodyPr/>
        <a:lstStyle/>
        <a:p>
          <a:endParaRPr lang="en-US"/>
        </a:p>
      </dgm:t>
    </dgm:pt>
    <dgm:pt modelId="{86A3C9E7-B987-4D07-99FA-D399A294CF2D}" type="sibTrans" cxnId="{E0AC8619-9A2A-4D8A-9AEF-C85308FC4BF0}">
      <dgm:prSet/>
      <dgm:spPr/>
      <dgm:t>
        <a:bodyPr/>
        <a:lstStyle/>
        <a:p>
          <a:endParaRPr lang="en-US"/>
        </a:p>
      </dgm:t>
    </dgm:pt>
    <dgm:pt modelId="{FE46B8F1-7587-4E80-BA97-26B6FC1F8E16}">
      <dgm:prSet/>
      <dgm:spPr/>
      <dgm:t>
        <a:bodyPr/>
        <a:lstStyle/>
        <a:p>
          <a:pPr rtl="0"/>
          <a:r>
            <a:rPr lang="en-US" b="0" i="0" smtClean="0"/>
            <a:t>Conclusion and Recommendations </a:t>
          </a:r>
          <a:endParaRPr lang="en-IN"/>
        </a:p>
      </dgm:t>
    </dgm:pt>
    <dgm:pt modelId="{81CDE7A7-34F8-48AC-BD37-17C4F51115A4}" type="parTrans" cxnId="{6FB20356-6F15-4D99-95FF-AB6950E9589C}">
      <dgm:prSet/>
      <dgm:spPr/>
      <dgm:t>
        <a:bodyPr/>
        <a:lstStyle/>
        <a:p>
          <a:endParaRPr lang="en-US"/>
        </a:p>
      </dgm:t>
    </dgm:pt>
    <dgm:pt modelId="{E7052698-A8CF-451F-B08F-3B1453A62388}" type="sibTrans" cxnId="{6FB20356-6F15-4D99-95FF-AB6950E9589C}">
      <dgm:prSet/>
      <dgm:spPr/>
      <dgm:t>
        <a:bodyPr/>
        <a:lstStyle/>
        <a:p>
          <a:endParaRPr lang="en-US"/>
        </a:p>
      </dgm:t>
    </dgm:pt>
    <dgm:pt modelId="{A9BB4876-7BCA-42E4-B1AF-28ACEC760B13}" type="pres">
      <dgm:prSet presAssocID="{51FF65CE-BBD7-4D2C-875F-34EBAF87CCF9}" presName="diagram" presStyleCnt="0">
        <dgm:presLayoutVars>
          <dgm:dir/>
          <dgm:resizeHandles val="exact"/>
        </dgm:presLayoutVars>
      </dgm:prSet>
      <dgm:spPr/>
    </dgm:pt>
    <dgm:pt modelId="{9C671C4A-0478-48FE-8172-1F5CEA5F8BDB}" type="pres">
      <dgm:prSet presAssocID="{11663AEE-EDEA-40F3-BB66-B57BF94A8A0F}" presName="node" presStyleLbl="node1" presStyleIdx="0" presStyleCnt="12">
        <dgm:presLayoutVars>
          <dgm:bulletEnabled val="1"/>
        </dgm:presLayoutVars>
      </dgm:prSet>
      <dgm:spPr/>
    </dgm:pt>
    <dgm:pt modelId="{4FBFAAC6-20DC-463F-90A5-B6B802F68CC7}" type="pres">
      <dgm:prSet presAssocID="{8448920F-538E-4AA7-ACF0-43873AB71D72}" presName="sibTrans" presStyleCnt="0"/>
      <dgm:spPr/>
    </dgm:pt>
    <dgm:pt modelId="{E0997F48-C7CF-4F60-B0DF-15552BF8B214}" type="pres">
      <dgm:prSet presAssocID="{73535A34-0373-4925-BAC4-C6D0B9593F52}" presName="node" presStyleLbl="node1" presStyleIdx="1" presStyleCnt="12">
        <dgm:presLayoutVars>
          <dgm:bulletEnabled val="1"/>
        </dgm:presLayoutVars>
      </dgm:prSet>
      <dgm:spPr/>
    </dgm:pt>
    <dgm:pt modelId="{3B95FE73-F573-432E-93B9-66C27D6402C2}" type="pres">
      <dgm:prSet presAssocID="{D6578B24-C67D-4CCD-A747-C065AD8D655B}" presName="sibTrans" presStyleCnt="0"/>
      <dgm:spPr/>
    </dgm:pt>
    <dgm:pt modelId="{99746256-070A-44B0-8887-20DB881B9835}" type="pres">
      <dgm:prSet presAssocID="{9F5E5C8D-E889-4800-B7DF-7CE1316E81BC}" presName="node" presStyleLbl="node1" presStyleIdx="2" presStyleCnt="12">
        <dgm:presLayoutVars>
          <dgm:bulletEnabled val="1"/>
        </dgm:presLayoutVars>
      </dgm:prSet>
      <dgm:spPr/>
    </dgm:pt>
    <dgm:pt modelId="{B3B0EFD8-43D7-45BB-BD8A-2B3CA2C9FE4A}" type="pres">
      <dgm:prSet presAssocID="{E9552883-B3A6-4A56-B32F-9C73B7C32747}" presName="sibTrans" presStyleCnt="0"/>
      <dgm:spPr/>
    </dgm:pt>
    <dgm:pt modelId="{49F60757-4664-4498-8E9D-30F4DB157969}" type="pres">
      <dgm:prSet presAssocID="{B282ED76-F7DD-497F-91FF-B5CE41F2ED75}" presName="node" presStyleLbl="node1" presStyleIdx="3" presStyleCnt="12">
        <dgm:presLayoutVars>
          <dgm:bulletEnabled val="1"/>
        </dgm:presLayoutVars>
      </dgm:prSet>
      <dgm:spPr/>
    </dgm:pt>
    <dgm:pt modelId="{87521C50-4329-477D-8B5B-90B81797EDB4}" type="pres">
      <dgm:prSet presAssocID="{80ADDA0E-68F2-4937-A424-35D8E3F7E684}" presName="sibTrans" presStyleCnt="0"/>
      <dgm:spPr/>
    </dgm:pt>
    <dgm:pt modelId="{20CE12B5-0BE1-4B3F-8166-393AC6D626C9}" type="pres">
      <dgm:prSet presAssocID="{13022CF7-11DB-4C71-8FA2-30594EAFB9CC}" presName="node" presStyleLbl="node1" presStyleIdx="4" presStyleCnt="12">
        <dgm:presLayoutVars>
          <dgm:bulletEnabled val="1"/>
        </dgm:presLayoutVars>
      </dgm:prSet>
      <dgm:spPr/>
    </dgm:pt>
    <dgm:pt modelId="{B4EB74F7-F8B7-432B-BB12-4D30416F6C29}" type="pres">
      <dgm:prSet presAssocID="{AC7E5FB9-97FE-4A92-9C52-42EFBD028047}" presName="sibTrans" presStyleCnt="0"/>
      <dgm:spPr/>
    </dgm:pt>
    <dgm:pt modelId="{92364715-4F1D-446B-8D0B-381AEFE52952}" type="pres">
      <dgm:prSet presAssocID="{29542239-B1FF-4D3C-9C14-013B2F38DFE1}" presName="node" presStyleLbl="node1" presStyleIdx="5" presStyleCnt="12">
        <dgm:presLayoutVars>
          <dgm:bulletEnabled val="1"/>
        </dgm:presLayoutVars>
      </dgm:prSet>
      <dgm:spPr/>
    </dgm:pt>
    <dgm:pt modelId="{B11FA8FE-BD56-4539-851F-6C9179851D08}" type="pres">
      <dgm:prSet presAssocID="{E51C3D59-3752-4C12-937D-E71B0EA979F2}" presName="sibTrans" presStyleCnt="0"/>
      <dgm:spPr/>
    </dgm:pt>
    <dgm:pt modelId="{3B634BEC-4587-45F9-A21D-DD6ED61CAF78}" type="pres">
      <dgm:prSet presAssocID="{4BA66CD0-635C-4091-ABBD-6DCEA5EB9FC2}" presName="node" presStyleLbl="node1" presStyleIdx="6" presStyleCnt="12">
        <dgm:presLayoutVars>
          <dgm:bulletEnabled val="1"/>
        </dgm:presLayoutVars>
      </dgm:prSet>
      <dgm:spPr/>
    </dgm:pt>
    <dgm:pt modelId="{F65D267F-0BAF-4532-9471-2ED7C3465C96}" type="pres">
      <dgm:prSet presAssocID="{B4A9E6AD-E898-4DA4-8C72-8515AC068EF6}" presName="sibTrans" presStyleCnt="0"/>
      <dgm:spPr/>
    </dgm:pt>
    <dgm:pt modelId="{364FF223-AEED-48B8-84B0-4772F1E3225D}" type="pres">
      <dgm:prSet presAssocID="{213A4DF7-F97F-4695-BB61-1FF489E873AC}" presName="node" presStyleLbl="node1" presStyleIdx="7" presStyleCnt="12">
        <dgm:presLayoutVars>
          <dgm:bulletEnabled val="1"/>
        </dgm:presLayoutVars>
      </dgm:prSet>
      <dgm:spPr/>
    </dgm:pt>
    <dgm:pt modelId="{22644856-B501-460D-A050-C5405C78F7CE}" type="pres">
      <dgm:prSet presAssocID="{9228FD69-0132-4561-9BAD-4DDC3657D698}" presName="sibTrans" presStyleCnt="0"/>
      <dgm:spPr/>
    </dgm:pt>
    <dgm:pt modelId="{924FF808-140B-4497-A8AF-38B8E2FFBE46}" type="pres">
      <dgm:prSet presAssocID="{FA57E154-AA62-4034-B426-7633051D7E28}" presName="node" presStyleLbl="node1" presStyleIdx="8" presStyleCnt="12">
        <dgm:presLayoutVars>
          <dgm:bulletEnabled val="1"/>
        </dgm:presLayoutVars>
      </dgm:prSet>
      <dgm:spPr/>
    </dgm:pt>
    <dgm:pt modelId="{846F1BB1-DBAE-4BE6-94D5-3DA017ED27F2}" type="pres">
      <dgm:prSet presAssocID="{09246876-AE8E-4D51-960D-85DBDBBFD730}" presName="sibTrans" presStyleCnt="0"/>
      <dgm:spPr/>
    </dgm:pt>
    <dgm:pt modelId="{3288C359-54E2-4D5F-915D-EDBF173E2155}" type="pres">
      <dgm:prSet presAssocID="{AACC05A8-E77A-4A1D-8878-ACDC15A0AA38}" presName="node" presStyleLbl="node1" presStyleIdx="9" presStyleCnt="12">
        <dgm:presLayoutVars>
          <dgm:bulletEnabled val="1"/>
        </dgm:presLayoutVars>
      </dgm:prSet>
      <dgm:spPr/>
    </dgm:pt>
    <dgm:pt modelId="{F5C83F2C-DF68-44E7-88AC-534587133245}" type="pres">
      <dgm:prSet presAssocID="{B3B458ED-822A-4A35-878A-17D27E18F7CA}" presName="sibTrans" presStyleCnt="0"/>
      <dgm:spPr/>
    </dgm:pt>
    <dgm:pt modelId="{32388C32-A088-4DA4-99F5-E584A07D8861}" type="pres">
      <dgm:prSet presAssocID="{1047A402-9D9D-4C87-8946-FA610A7239B4}" presName="node" presStyleLbl="node1" presStyleIdx="10" presStyleCnt="12">
        <dgm:presLayoutVars>
          <dgm:bulletEnabled val="1"/>
        </dgm:presLayoutVars>
      </dgm:prSet>
      <dgm:spPr/>
    </dgm:pt>
    <dgm:pt modelId="{A994DDB0-5CD9-41C8-8084-4AF314D5AE0A}" type="pres">
      <dgm:prSet presAssocID="{86A3C9E7-B987-4D07-99FA-D399A294CF2D}" presName="sibTrans" presStyleCnt="0"/>
      <dgm:spPr/>
    </dgm:pt>
    <dgm:pt modelId="{707241B3-20EC-4675-9A47-85253638198E}" type="pres">
      <dgm:prSet presAssocID="{FE46B8F1-7587-4E80-BA97-26B6FC1F8E16}" presName="node" presStyleLbl="node1" presStyleIdx="11" presStyleCnt="12">
        <dgm:presLayoutVars>
          <dgm:bulletEnabled val="1"/>
        </dgm:presLayoutVars>
      </dgm:prSet>
      <dgm:spPr/>
    </dgm:pt>
  </dgm:ptLst>
  <dgm:cxnLst>
    <dgm:cxn modelId="{B9182E49-AB84-44A9-AC25-740C262B00A5}" srcId="{51FF65CE-BBD7-4D2C-875F-34EBAF87CCF9}" destId="{4BA66CD0-635C-4091-ABBD-6DCEA5EB9FC2}" srcOrd="6" destOrd="0" parTransId="{483C0B43-8489-4CDC-B9A3-F803CF79353B}" sibTransId="{B4A9E6AD-E898-4DA4-8C72-8515AC068EF6}"/>
    <dgm:cxn modelId="{39AEE61E-C1CF-4D19-856A-1D2078EFB800}" srcId="{51FF65CE-BBD7-4D2C-875F-34EBAF87CCF9}" destId="{9F5E5C8D-E889-4800-B7DF-7CE1316E81BC}" srcOrd="2" destOrd="0" parTransId="{50A6A162-B446-4F11-93AD-579EDB765397}" sibTransId="{E9552883-B3A6-4A56-B32F-9C73B7C32747}"/>
    <dgm:cxn modelId="{FCCEDC9C-4A38-47EB-BDD4-A9B92FB36732}" type="presOf" srcId="{FA57E154-AA62-4034-B426-7633051D7E28}" destId="{924FF808-140B-4497-A8AF-38B8E2FFBE46}" srcOrd="0" destOrd="0" presId="urn:microsoft.com/office/officeart/2005/8/layout/default"/>
    <dgm:cxn modelId="{B52A552A-3CAF-4884-8DA5-08C0346A1DEF}" srcId="{51FF65CE-BBD7-4D2C-875F-34EBAF87CCF9}" destId="{FA57E154-AA62-4034-B426-7633051D7E28}" srcOrd="8" destOrd="0" parTransId="{BAB4FC34-525F-47A7-89F5-F0A8A9E0E3DF}" sibTransId="{09246876-AE8E-4D51-960D-85DBDBBFD730}"/>
    <dgm:cxn modelId="{6FB20356-6F15-4D99-95FF-AB6950E9589C}" srcId="{51FF65CE-BBD7-4D2C-875F-34EBAF87CCF9}" destId="{FE46B8F1-7587-4E80-BA97-26B6FC1F8E16}" srcOrd="11" destOrd="0" parTransId="{81CDE7A7-34F8-48AC-BD37-17C4F51115A4}" sibTransId="{E7052698-A8CF-451F-B08F-3B1453A62388}"/>
    <dgm:cxn modelId="{AD2C57A1-B42B-48E0-9D08-9C34BD8316FF}" type="presOf" srcId="{51FF65CE-BBD7-4D2C-875F-34EBAF87CCF9}" destId="{A9BB4876-7BCA-42E4-B1AF-28ACEC760B13}" srcOrd="0" destOrd="0" presId="urn:microsoft.com/office/officeart/2005/8/layout/default"/>
    <dgm:cxn modelId="{FFB72FA0-D6EE-4F2A-9CBA-73AEB3559B59}" srcId="{51FF65CE-BBD7-4D2C-875F-34EBAF87CCF9}" destId="{73535A34-0373-4925-BAC4-C6D0B9593F52}" srcOrd="1" destOrd="0" parTransId="{2AA77BBD-F022-4F43-AFB3-0BD9321D427D}" sibTransId="{D6578B24-C67D-4CCD-A747-C065AD8D655B}"/>
    <dgm:cxn modelId="{50197268-082C-4AB1-8D1A-D2C260F3A8AC}" srcId="{51FF65CE-BBD7-4D2C-875F-34EBAF87CCF9}" destId="{AACC05A8-E77A-4A1D-8878-ACDC15A0AA38}" srcOrd="9" destOrd="0" parTransId="{55264B62-3CBA-4E67-B525-AAAE487ED5C8}" sibTransId="{B3B458ED-822A-4A35-878A-17D27E18F7CA}"/>
    <dgm:cxn modelId="{6148A763-DD7D-460E-9E94-DB52BD9AFA32}" type="presOf" srcId="{29542239-B1FF-4D3C-9C14-013B2F38DFE1}" destId="{92364715-4F1D-446B-8D0B-381AEFE52952}" srcOrd="0" destOrd="0" presId="urn:microsoft.com/office/officeart/2005/8/layout/default"/>
    <dgm:cxn modelId="{23F7D807-2CD2-4689-9678-B6681DB0350C}" type="presOf" srcId="{AACC05A8-E77A-4A1D-8878-ACDC15A0AA38}" destId="{3288C359-54E2-4D5F-915D-EDBF173E2155}" srcOrd="0" destOrd="0" presId="urn:microsoft.com/office/officeart/2005/8/layout/default"/>
    <dgm:cxn modelId="{7B598E8B-CD0A-40E1-A708-CBCB472601CA}" srcId="{51FF65CE-BBD7-4D2C-875F-34EBAF87CCF9}" destId="{29542239-B1FF-4D3C-9C14-013B2F38DFE1}" srcOrd="5" destOrd="0" parTransId="{6184B7C9-619C-4E92-8691-CB00E433AA9A}" sibTransId="{E51C3D59-3752-4C12-937D-E71B0EA979F2}"/>
    <dgm:cxn modelId="{43829DE3-5D76-4D07-AB53-33DC4E3868BF}" type="presOf" srcId="{73535A34-0373-4925-BAC4-C6D0B9593F52}" destId="{E0997F48-C7CF-4F60-B0DF-15552BF8B214}" srcOrd="0" destOrd="0" presId="urn:microsoft.com/office/officeart/2005/8/layout/default"/>
    <dgm:cxn modelId="{4B562CCC-037C-44E0-AF0C-BD789024C875}" type="presOf" srcId="{FE46B8F1-7587-4E80-BA97-26B6FC1F8E16}" destId="{707241B3-20EC-4675-9A47-85253638198E}" srcOrd="0" destOrd="0" presId="urn:microsoft.com/office/officeart/2005/8/layout/default"/>
    <dgm:cxn modelId="{C17A2EA0-AB28-4BCA-8429-B94157BC4FAE}" type="presOf" srcId="{1047A402-9D9D-4C87-8946-FA610A7239B4}" destId="{32388C32-A088-4DA4-99F5-E584A07D8861}" srcOrd="0" destOrd="0" presId="urn:microsoft.com/office/officeart/2005/8/layout/default"/>
    <dgm:cxn modelId="{2D7E507A-38E7-49CB-AD0D-6EBD15DBFD2D}" type="presOf" srcId="{11663AEE-EDEA-40F3-BB66-B57BF94A8A0F}" destId="{9C671C4A-0478-48FE-8172-1F5CEA5F8BDB}" srcOrd="0" destOrd="0" presId="urn:microsoft.com/office/officeart/2005/8/layout/default"/>
    <dgm:cxn modelId="{944925AD-0473-4671-8C0D-C7D769360317}" srcId="{51FF65CE-BBD7-4D2C-875F-34EBAF87CCF9}" destId="{213A4DF7-F97F-4695-BB61-1FF489E873AC}" srcOrd="7" destOrd="0" parTransId="{E3472F62-EF77-44EC-92C3-99B8A3890BFD}" sibTransId="{9228FD69-0132-4561-9BAD-4DDC3657D698}"/>
    <dgm:cxn modelId="{EFEBA341-808D-4A92-A29E-878B4D17CA24}" type="presOf" srcId="{4BA66CD0-635C-4091-ABBD-6DCEA5EB9FC2}" destId="{3B634BEC-4587-45F9-A21D-DD6ED61CAF78}" srcOrd="0" destOrd="0" presId="urn:microsoft.com/office/officeart/2005/8/layout/default"/>
    <dgm:cxn modelId="{95EDCD87-016F-4F8C-BB21-F5D7A923A7E9}" type="presOf" srcId="{9F5E5C8D-E889-4800-B7DF-7CE1316E81BC}" destId="{99746256-070A-44B0-8887-20DB881B9835}" srcOrd="0" destOrd="0" presId="urn:microsoft.com/office/officeart/2005/8/layout/default"/>
    <dgm:cxn modelId="{B63E1B5C-DB29-41A3-9AAD-652A3F01BA22}" srcId="{51FF65CE-BBD7-4D2C-875F-34EBAF87CCF9}" destId="{13022CF7-11DB-4C71-8FA2-30594EAFB9CC}" srcOrd="4" destOrd="0" parTransId="{3334C718-D082-44FB-A828-5EAD51EAA008}" sibTransId="{AC7E5FB9-97FE-4A92-9C52-42EFBD028047}"/>
    <dgm:cxn modelId="{E0AC8619-9A2A-4D8A-9AEF-C85308FC4BF0}" srcId="{51FF65CE-BBD7-4D2C-875F-34EBAF87CCF9}" destId="{1047A402-9D9D-4C87-8946-FA610A7239B4}" srcOrd="10" destOrd="0" parTransId="{ADC7468B-80BD-4D16-9373-16E7EFC9F819}" sibTransId="{86A3C9E7-B987-4D07-99FA-D399A294CF2D}"/>
    <dgm:cxn modelId="{AFDE2685-C63D-4E10-8486-138AF482F4F9}" type="presOf" srcId="{213A4DF7-F97F-4695-BB61-1FF489E873AC}" destId="{364FF223-AEED-48B8-84B0-4772F1E3225D}" srcOrd="0" destOrd="0" presId="urn:microsoft.com/office/officeart/2005/8/layout/default"/>
    <dgm:cxn modelId="{F78318CB-C19B-4D33-9F4B-75E25CD9D76A}" srcId="{51FF65CE-BBD7-4D2C-875F-34EBAF87CCF9}" destId="{11663AEE-EDEA-40F3-BB66-B57BF94A8A0F}" srcOrd="0" destOrd="0" parTransId="{E4CCC4B6-8C90-4FEA-BA85-DC141D227E0E}" sibTransId="{8448920F-538E-4AA7-ACF0-43873AB71D72}"/>
    <dgm:cxn modelId="{46083246-30D1-4011-83AF-EE4C1E8C451F}" type="presOf" srcId="{13022CF7-11DB-4C71-8FA2-30594EAFB9CC}" destId="{20CE12B5-0BE1-4B3F-8166-393AC6D626C9}" srcOrd="0" destOrd="0" presId="urn:microsoft.com/office/officeart/2005/8/layout/default"/>
    <dgm:cxn modelId="{8BD7FA6A-6B56-43C3-9D0C-DC83D98FA468}" srcId="{51FF65CE-BBD7-4D2C-875F-34EBAF87CCF9}" destId="{B282ED76-F7DD-497F-91FF-B5CE41F2ED75}" srcOrd="3" destOrd="0" parTransId="{CE7F445F-F581-4E82-8DEC-061DFA3E0C75}" sibTransId="{80ADDA0E-68F2-4937-A424-35D8E3F7E684}"/>
    <dgm:cxn modelId="{F56E08FD-1966-47D3-B597-98124040B0D9}" type="presOf" srcId="{B282ED76-F7DD-497F-91FF-B5CE41F2ED75}" destId="{49F60757-4664-4498-8E9D-30F4DB157969}" srcOrd="0" destOrd="0" presId="urn:microsoft.com/office/officeart/2005/8/layout/default"/>
    <dgm:cxn modelId="{886CCB32-CE4F-49C5-BA55-F58871CB9ED7}" type="presParOf" srcId="{A9BB4876-7BCA-42E4-B1AF-28ACEC760B13}" destId="{9C671C4A-0478-48FE-8172-1F5CEA5F8BDB}" srcOrd="0" destOrd="0" presId="urn:microsoft.com/office/officeart/2005/8/layout/default"/>
    <dgm:cxn modelId="{09B9EB34-F0C4-4428-B067-50FC8E87CA03}" type="presParOf" srcId="{A9BB4876-7BCA-42E4-B1AF-28ACEC760B13}" destId="{4FBFAAC6-20DC-463F-90A5-B6B802F68CC7}" srcOrd="1" destOrd="0" presId="urn:microsoft.com/office/officeart/2005/8/layout/default"/>
    <dgm:cxn modelId="{5CB81F27-CF88-40A6-8837-1BA8B60A7647}" type="presParOf" srcId="{A9BB4876-7BCA-42E4-B1AF-28ACEC760B13}" destId="{E0997F48-C7CF-4F60-B0DF-15552BF8B214}" srcOrd="2" destOrd="0" presId="urn:microsoft.com/office/officeart/2005/8/layout/default"/>
    <dgm:cxn modelId="{50765C80-C141-4233-AAB6-F229E5AF7754}" type="presParOf" srcId="{A9BB4876-7BCA-42E4-B1AF-28ACEC760B13}" destId="{3B95FE73-F573-432E-93B9-66C27D6402C2}" srcOrd="3" destOrd="0" presId="urn:microsoft.com/office/officeart/2005/8/layout/default"/>
    <dgm:cxn modelId="{7D607858-DD63-42F6-8392-0C6EAB344AFF}" type="presParOf" srcId="{A9BB4876-7BCA-42E4-B1AF-28ACEC760B13}" destId="{99746256-070A-44B0-8887-20DB881B9835}" srcOrd="4" destOrd="0" presId="urn:microsoft.com/office/officeart/2005/8/layout/default"/>
    <dgm:cxn modelId="{34B8C09F-3D43-4525-BFF7-81C875017281}" type="presParOf" srcId="{A9BB4876-7BCA-42E4-B1AF-28ACEC760B13}" destId="{B3B0EFD8-43D7-45BB-BD8A-2B3CA2C9FE4A}" srcOrd="5" destOrd="0" presId="urn:microsoft.com/office/officeart/2005/8/layout/default"/>
    <dgm:cxn modelId="{A15D3313-BDEE-4B7C-AB17-9CD06E173FD5}" type="presParOf" srcId="{A9BB4876-7BCA-42E4-B1AF-28ACEC760B13}" destId="{49F60757-4664-4498-8E9D-30F4DB157969}" srcOrd="6" destOrd="0" presId="urn:microsoft.com/office/officeart/2005/8/layout/default"/>
    <dgm:cxn modelId="{510A332C-97AE-4085-B219-05BBF4C0BE46}" type="presParOf" srcId="{A9BB4876-7BCA-42E4-B1AF-28ACEC760B13}" destId="{87521C50-4329-477D-8B5B-90B81797EDB4}" srcOrd="7" destOrd="0" presId="urn:microsoft.com/office/officeart/2005/8/layout/default"/>
    <dgm:cxn modelId="{FD78660D-3B50-4702-A646-7B4CCA09FF33}" type="presParOf" srcId="{A9BB4876-7BCA-42E4-B1AF-28ACEC760B13}" destId="{20CE12B5-0BE1-4B3F-8166-393AC6D626C9}" srcOrd="8" destOrd="0" presId="urn:microsoft.com/office/officeart/2005/8/layout/default"/>
    <dgm:cxn modelId="{A8C0C539-9825-4D5A-942E-D7D84ED68086}" type="presParOf" srcId="{A9BB4876-7BCA-42E4-B1AF-28ACEC760B13}" destId="{B4EB74F7-F8B7-432B-BB12-4D30416F6C29}" srcOrd="9" destOrd="0" presId="urn:microsoft.com/office/officeart/2005/8/layout/default"/>
    <dgm:cxn modelId="{BF846AF2-3054-4662-9986-3FA0A256E027}" type="presParOf" srcId="{A9BB4876-7BCA-42E4-B1AF-28ACEC760B13}" destId="{92364715-4F1D-446B-8D0B-381AEFE52952}" srcOrd="10" destOrd="0" presId="urn:microsoft.com/office/officeart/2005/8/layout/default"/>
    <dgm:cxn modelId="{7447A8D4-EAB5-4E08-98BD-BD3BB3127A81}" type="presParOf" srcId="{A9BB4876-7BCA-42E4-B1AF-28ACEC760B13}" destId="{B11FA8FE-BD56-4539-851F-6C9179851D08}" srcOrd="11" destOrd="0" presId="urn:microsoft.com/office/officeart/2005/8/layout/default"/>
    <dgm:cxn modelId="{6F9B9CB9-113B-4C32-925D-1849F48E7727}" type="presParOf" srcId="{A9BB4876-7BCA-42E4-B1AF-28ACEC760B13}" destId="{3B634BEC-4587-45F9-A21D-DD6ED61CAF78}" srcOrd="12" destOrd="0" presId="urn:microsoft.com/office/officeart/2005/8/layout/default"/>
    <dgm:cxn modelId="{E81789D0-0EC0-4886-AEB0-9454C0E81087}" type="presParOf" srcId="{A9BB4876-7BCA-42E4-B1AF-28ACEC760B13}" destId="{F65D267F-0BAF-4532-9471-2ED7C3465C96}" srcOrd="13" destOrd="0" presId="urn:microsoft.com/office/officeart/2005/8/layout/default"/>
    <dgm:cxn modelId="{88F20828-9A87-4C25-B48D-E9C48BE14AA9}" type="presParOf" srcId="{A9BB4876-7BCA-42E4-B1AF-28ACEC760B13}" destId="{364FF223-AEED-48B8-84B0-4772F1E3225D}" srcOrd="14" destOrd="0" presId="urn:microsoft.com/office/officeart/2005/8/layout/default"/>
    <dgm:cxn modelId="{752C8F14-2220-4A82-8242-37DA23DBA72E}" type="presParOf" srcId="{A9BB4876-7BCA-42E4-B1AF-28ACEC760B13}" destId="{22644856-B501-460D-A050-C5405C78F7CE}" srcOrd="15" destOrd="0" presId="urn:microsoft.com/office/officeart/2005/8/layout/default"/>
    <dgm:cxn modelId="{E815E7FF-DCF4-4605-A064-FD4E3D643D14}" type="presParOf" srcId="{A9BB4876-7BCA-42E4-B1AF-28ACEC760B13}" destId="{924FF808-140B-4497-A8AF-38B8E2FFBE46}" srcOrd="16" destOrd="0" presId="urn:microsoft.com/office/officeart/2005/8/layout/default"/>
    <dgm:cxn modelId="{A5D54C0F-8770-46DF-A751-679CDAFD6242}" type="presParOf" srcId="{A9BB4876-7BCA-42E4-B1AF-28ACEC760B13}" destId="{846F1BB1-DBAE-4BE6-94D5-3DA017ED27F2}" srcOrd="17" destOrd="0" presId="urn:microsoft.com/office/officeart/2005/8/layout/default"/>
    <dgm:cxn modelId="{888F4E8B-E7E2-4EE1-9F73-D323701BE78F}" type="presParOf" srcId="{A9BB4876-7BCA-42E4-B1AF-28ACEC760B13}" destId="{3288C359-54E2-4D5F-915D-EDBF173E2155}" srcOrd="18" destOrd="0" presId="urn:microsoft.com/office/officeart/2005/8/layout/default"/>
    <dgm:cxn modelId="{7A6359E4-668C-493B-9721-4C405B2DBBEE}" type="presParOf" srcId="{A9BB4876-7BCA-42E4-B1AF-28ACEC760B13}" destId="{F5C83F2C-DF68-44E7-88AC-534587133245}" srcOrd="19" destOrd="0" presId="urn:microsoft.com/office/officeart/2005/8/layout/default"/>
    <dgm:cxn modelId="{8F368FAD-A268-46B8-A8EC-3A0F80D620E6}" type="presParOf" srcId="{A9BB4876-7BCA-42E4-B1AF-28ACEC760B13}" destId="{32388C32-A088-4DA4-99F5-E584A07D8861}" srcOrd="20" destOrd="0" presId="urn:microsoft.com/office/officeart/2005/8/layout/default"/>
    <dgm:cxn modelId="{33F4400E-8042-40BC-80D6-1B27F5AE97AA}" type="presParOf" srcId="{A9BB4876-7BCA-42E4-B1AF-28ACEC760B13}" destId="{A994DDB0-5CD9-41C8-8084-4AF314D5AE0A}" srcOrd="21" destOrd="0" presId="urn:microsoft.com/office/officeart/2005/8/layout/default"/>
    <dgm:cxn modelId="{435F8AAB-64C8-4035-AA6B-379210C8E760}" type="presParOf" srcId="{A9BB4876-7BCA-42E4-B1AF-28ACEC760B13}" destId="{707241B3-20EC-4675-9A47-85253638198E}" srcOrd="2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8040FB-1DC1-40A5-8972-4D6D675959BB}"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27FFE12-FD67-4FC7-84C8-B154A6246085}">
      <dgm:prSet phldrT="[Text]"/>
      <dgm:spPr/>
      <dgm:t>
        <a:bodyPr/>
        <a:lstStyle/>
        <a:p>
          <a:r>
            <a:rPr lang="en-US" b="1" dirty="0" smtClean="0">
              <a:solidFill>
                <a:schemeClr val="tx1"/>
              </a:solidFill>
            </a:rPr>
            <a:t>Data Treatment Overview</a:t>
          </a:r>
          <a:endParaRPr lang="en-US" dirty="0"/>
        </a:p>
      </dgm:t>
    </dgm:pt>
    <dgm:pt modelId="{D0257A03-D7AC-4F27-83DC-F517546CF47F}" type="parTrans" cxnId="{612F5699-758D-43BD-9095-31DEB642E8A1}">
      <dgm:prSet/>
      <dgm:spPr/>
      <dgm:t>
        <a:bodyPr/>
        <a:lstStyle/>
        <a:p>
          <a:endParaRPr lang="en-US"/>
        </a:p>
      </dgm:t>
    </dgm:pt>
    <dgm:pt modelId="{7141D977-37B8-4B36-BB95-697EF4A785D0}" type="sibTrans" cxnId="{612F5699-758D-43BD-9095-31DEB642E8A1}">
      <dgm:prSet/>
      <dgm:spPr/>
      <dgm:t>
        <a:bodyPr/>
        <a:lstStyle/>
        <a:p>
          <a:endParaRPr lang="en-US"/>
        </a:p>
      </dgm:t>
    </dgm:pt>
    <dgm:pt modelId="{2174FBE1-A82E-43F3-B4D7-613BAE5F4E85}">
      <dgm:prSet phldrT="[Text]"/>
      <dgm:spPr/>
      <dgm:t>
        <a:bodyPr/>
        <a:lstStyle/>
        <a:p>
          <a:r>
            <a:rPr lang="en-US" b="1" dirty="0" smtClean="0">
              <a:solidFill>
                <a:schemeClr val="tx1"/>
              </a:solidFill>
            </a:rPr>
            <a:t>Data Preprocessing Steps</a:t>
          </a:r>
          <a:endParaRPr lang="en-US" dirty="0"/>
        </a:p>
      </dgm:t>
    </dgm:pt>
    <dgm:pt modelId="{25185F1F-CF9B-4921-8FC2-FB258ED12E85}" type="parTrans" cxnId="{3D7310C2-F4BC-4198-AFA5-09088A163F16}">
      <dgm:prSet/>
      <dgm:spPr/>
      <dgm:t>
        <a:bodyPr/>
        <a:lstStyle/>
        <a:p>
          <a:endParaRPr lang="en-US"/>
        </a:p>
      </dgm:t>
    </dgm:pt>
    <dgm:pt modelId="{D46BEEC1-F3EF-4AC9-9074-2FC6350BEB28}" type="sibTrans" cxnId="{3D7310C2-F4BC-4198-AFA5-09088A163F16}">
      <dgm:prSet/>
      <dgm:spPr/>
      <dgm:t>
        <a:bodyPr/>
        <a:lstStyle/>
        <a:p>
          <a:endParaRPr lang="en-US"/>
        </a:p>
      </dgm:t>
    </dgm:pt>
    <dgm:pt modelId="{2DB8169B-0A16-4F05-85EB-5CA543E68E9C}">
      <dgm:prSet phldrT="[Text]"/>
      <dgm:spPr/>
      <dgm:t>
        <a:bodyPr/>
        <a:lstStyle/>
        <a:p>
          <a:r>
            <a:rPr lang="en-US" b="1" dirty="0" smtClean="0">
              <a:solidFill>
                <a:schemeClr val="tx1"/>
              </a:solidFill>
            </a:rPr>
            <a:t>Data Merging</a:t>
          </a:r>
          <a:endParaRPr lang="en-US" dirty="0"/>
        </a:p>
      </dgm:t>
    </dgm:pt>
    <dgm:pt modelId="{8AD8B886-45E2-421F-9F40-A1725EE9AF1C}" type="parTrans" cxnId="{03745EF2-1AB1-4D2E-852A-6A8D6447A14F}">
      <dgm:prSet/>
      <dgm:spPr/>
      <dgm:t>
        <a:bodyPr/>
        <a:lstStyle/>
        <a:p>
          <a:endParaRPr lang="en-US"/>
        </a:p>
      </dgm:t>
    </dgm:pt>
    <dgm:pt modelId="{B115CC6E-4D80-4DB8-AA05-41E403F04A7C}" type="sibTrans" cxnId="{03745EF2-1AB1-4D2E-852A-6A8D6447A14F}">
      <dgm:prSet/>
      <dgm:spPr/>
      <dgm:t>
        <a:bodyPr/>
        <a:lstStyle/>
        <a:p>
          <a:endParaRPr lang="en-US"/>
        </a:p>
      </dgm:t>
    </dgm:pt>
    <dgm:pt modelId="{CA0DC998-ED01-4D26-BE5D-DDC34AA89163}">
      <dgm:prSet phldrT="[Text]"/>
      <dgm:spPr/>
      <dgm:t>
        <a:bodyPr/>
        <a:lstStyle/>
        <a:p>
          <a:r>
            <a:rPr lang="en-US" b="1" dirty="0" smtClean="0">
              <a:solidFill>
                <a:schemeClr val="tx1"/>
              </a:solidFill>
            </a:rPr>
            <a:t>Data Cleaning</a:t>
          </a:r>
          <a:endParaRPr lang="en-US" dirty="0"/>
        </a:p>
      </dgm:t>
    </dgm:pt>
    <dgm:pt modelId="{472B7A28-0EA4-41AB-BD89-C7ABE0E654F0}" type="parTrans" cxnId="{6CBD1658-447E-4446-8742-0B4BEA34175B}">
      <dgm:prSet/>
      <dgm:spPr/>
      <dgm:t>
        <a:bodyPr/>
        <a:lstStyle/>
        <a:p>
          <a:endParaRPr lang="en-US"/>
        </a:p>
      </dgm:t>
    </dgm:pt>
    <dgm:pt modelId="{5B210889-3A45-4A75-AE0B-8D02CFC9082B}" type="sibTrans" cxnId="{6CBD1658-447E-4446-8742-0B4BEA34175B}">
      <dgm:prSet/>
      <dgm:spPr/>
      <dgm:t>
        <a:bodyPr/>
        <a:lstStyle/>
        <a:p>
          <a:endParaRPr lang="en-US"/>
        </a:p>
      </dgm:t>
    </dgm:pt>
    <dgm:pt modelId="{C7CAE101-5B15-4D44-B1AD-E722C5503BF3}">
      <dgm:prSet/>
      <dgm:spPr/>
      <dgm:t>
        <a:bodyPr/>
        <a:lstStyle/>
        <a:p>
          <a:r>
            <a:rPr lang="en-US" b="1" smtClean="0">
              <a:solidFill>
                <a:schemeClr val="tx1"/>
              </a:solidFill>
            </a:rPr>
            <a:t>Data Formatting</a:t>
          </a:r>
          <a:endParaRPr lang="en-US" b="1" dirty="0">
            <a:solidFill>
              <a:schemeClr val="tx1"/>
            </a:solidFill>
          </a:endParaRPr>
        </a:p>
      </dgm:t>
    </dgm:pt>
    <dgm:pt modelId="{ED4F212F-AE47-40B4-9C88-1BA78F1F20DA}" type="parTrans" cxnId="{20865F91-5FEA-41CD-8480-671B5F1A8603}">
      <dgm:prSet/>
      <dgm:spPr/>
      <dgm:t>
        <a:bodyPr/>
        <a:lstStyle/>
        <a:p>
          <a:endParaRPr lang="en-US"/>
        </a:p>
      </dgm:t>
    </dgm:pt>
    <dgm:pt modelId="{9532C0B4-7375-44E7-B116-DC010DB187D0}" type="sibTrans" cxnId="{20865F91-5FEA-41CD-8480-671B5F1A8603}">
      <dgm:prSet/>
      <dgm:spPr/>
      <dgm:t>
        <a:bodyPr/>
        <a:lstStyle/>
        <a:p>
          <a:endParaRPr lang="en-US"/>
        </a:p>
      </dgm:t>
    </dgm:pt>
    <dgm:pt modelId="{1D257BA9-B7FA-4CC0-9C93-F6E5B87EBC23}" type="pres">
      <dgm:prSet presAssocID="{C58040FB-1DC1-40A5-8972-4D6D675959BB}" presName="hierChild1" presStyleCnt="0">
        <dgm:presLayoutVars>
          <dgm:chPref val="1"/>
          <dgm:dir/>
          <dgm:animOne val="branch"/>
          <dgm:animLvl val="lvl"/>
          <dgm:resizeHandles/>
        </dgm:presLayoutVars>
      </dgm:prSet>
      <dgm:spPr/>
      <dgm:t>
        <a:bodyPr/>
        <a:lstStyle/>
        <a:p>
          <a:endParaRPr lang="en-US"/>
        </a:p>
      </dgm:t>
    </dgm:pt>
    <dgm:pt modelId="{95ECDCEF-4C1B-4A68-8B19-3F1707394A7C}" type="pres">
      <dgm:prSet presAssocID="{627FFE12-FD67-4FC7-84C8-B154A6246085}" presName="hierRoot1" presStyleCnt="0"/>
      <dgm:spPr/>
    </dgm:pt>
    <dgm:pt modelId="{2684352F-93AC-43ED-8C0E-C96F013AA635}" type="pres">
      <dgm:prSet presAssocID="{627FFE12-FD67-4FC7-84C8-B154A6246085}" presName="composite" presStyleCnt="0"/>
      <dgm:spPr/>
    </dgm:pt>
    <dgm:pt modelId="{CE0925A0-9EE0-437A-B231-4393B0A2E809}" type="pres">
      <dgm:prSet presAssocID="{627FFE12-FD67-4FC7-84C8-B154A6246085}" presName="background" presStyleLbl="node0" presStyleIdx="0" presStyleCnt="1"/>
      <dgm:spPr/>
    </dgm:pt>
    <dgm:pt modelId="{CCC4BEE3-1EAB-4508-BF00-8E9837AEB7C3}" type="pres">
      <dgm:prSet presAssocID="{627FFE12-FD67-4FC7-84C8-B154A6246085}" presName="text" presStyleLbl="fgAcc0" presStyleIdx="0" presStyleCnt="1" custScaleX="158251">
        <dgm:presLayoutVars>
          <dgm:chPref val="3"/>
        </dgm:presLayoutVars>
      </dgm:prSet>
      <dgm:spPr/>
      <dgm:t>
        <a:bodyPr/>
        <a:lstStyle/>
        <a:p>
          <a:endParaRPr lang="en-US"/>
        </a:p>
      </dgm:t>
    </dgm:pt>
    <dgm:pt modelId="{979A1AB0-7293-4907-BA20-2783D15F154F}" type="pres">
      <dgm:prSet presAssocID="{627FFE12-FD67-4FC7-84C8-B154A6246085}" presName="hierChild2" presStyleCnt="0"/>
      <dgm:spPr/>
    </dgm:pt>
    <dgm:pt modelId="{14E07334-B51A-47E6-87FB-42CDF8A0D527}" type="pres">
      <dgm:prSet presAssocID="{25185F1F-CF9B-4921-8FC2-FB258ED12E85}" presName="Name10" presStyleLbl="parChTrans1D2" presStyleIdx="0" presStyleCnt="1"/>
      <dgm:spPr/>
      <dgm:t>
        <a:bodyPr/>
        <a:lstStyle/>
        <a:p>
          <a:endParaRPr lang="en-US"/>
        </a:p>
      </dgm:t>
    </dgm:pt>
    <dgm:pt modelId="{18EA6EB9-9AAD-486A-A1BB-8804D8865DCE}" type="pres">
      <dgm:prSet presAssocID="{2174FBE1-A82E-43F3-B4D7-613BAE5F4E85}" presName="hierRoot2" presStyleCnt="0"/>
      <dgm:spPr/>
    </dgm:pt>
    <dgm:pt modelId="{4122424B-E3E3-42E5-8C37-821242D0A3E5}" type="pres">
      <dgm:prSet presAssocID="{2174FBE1-A82E-43F3-B4D7-613BAE5F4E85}" presName="composite2" presStyleCnt="0"/>
      <dgm:spPr/>
    </dgm:pt>
    <dgm:pt modelId="{52ABEAFF-E6C3-42D7-ADA3-6EB045C7D7DC}" type="pres">
      <dgm:prSet presAssocID="{2174FBE1-A82E-43F3-B4D7-613BAE5F4E85}" presName="background2" presStyleLbl="node2" presStyleIdx="0" presStyleCnt="1"/>
      <dgm:spPr/>
    </dgm:pt>
    <dgm:pt modelId="{B74B0575-CC84-48FE-A720-0A9DCACEAFAD}" type="pres">
      <dgm:prSet presAssocID="{2174FBE1-A82E-43F3-B4D7-613BAE5F4E85}" presName="text2" presStyleLbl="fgAcc2" presStyleIdx="0" presStyleCnt="1" custScaleX="123088">
        <dgm:presLayoutVars>
          <dgm:chPref val="3"/>
        </dgm:presLayoutVars>
      </dgm:prSet>
      <dgm:spPr/>
      <dgm:t>
        <a:bodyPr/>
        <a:lstStyle/>
        <a:p>
          <a:endParaRPr lang="en-US"/>
        </a:p>
      </dgm:t>
    </dgm:pt>
    <dgm:pt modelId="{8A948B53-C339-47B4-A132-AA2B2454414E}" type="pres">
      <dgm:prSet presAssocID="{2174FBE1-A82E-43F3-B4D7-613BAE5F4E85}" presName="hierChild3" presStyleCnt="0"/>
      <dgm:spPr/>
    </dgm:pt>
    <dgm:pt modelId="{59CE3FEF-70DA-4DD4-AAEB-A3C459AC30D5}" type="pres">
      <dgm:prSet presAssocID="{8AD8B886-45E2-421F-9F40-A1725EE9AF1C}" presName="Name17" presStyleLbl="parChTrans1D3" presStyleIdx="0" presStyleCnt="3"/>
      <dgm:spPr/>
      <dgm:t>
        <a:bodyPr/>
        <a:lstStyle/>
        <a:p>
          <a:endParaRPr lang="en-US"/>
        </a:p>
      </dgm:t>
    </dgm:pt>
    <dgm:pt modelId="{DEDC6522-30D6-4D99-A756-F0C29646B37C}" type="pres">
      <dgm:prSet presAssocID="{2DB8169B-0A16-4F05-85EB-5CA543E68E9C}" presName="hierRoot3" presStyleCnt="0"/>
      <dgm:spPr/>
    </dgm:pt>
    <dgm:pt modelId="{52649B57-D29C-452D-A9B8-9C8EBA5DD72C}" type="pres">
      <dgm:prSet presAssocID="{2DB8169B-0A16-4F05-85EB-5CA543E68E9C}" presName="composite3" presStyleCnt="0"/>
      <dgm:spPr/>
    </dgm:pt>
    <dgm:pt modelId="{9EB5E7CD-8819-4438-833F-9EBF440A3B18}" type="pres">
      <dgm:prSet presAssocID="{2DB8169B-0A16-4F05-85EB-5CA543E68E9C}" presName="background3" presStyleLbl="node3" presStyleIdx="0" presStyleCnt="3"/>
      <dgm:spPr/>
    </dgm:pt>
    <dgm:pt modelId="{3CF4E79C-6EFA-4ADF-ADAD-A6EC1C68D2F8}" type="pres">
      <dgm:prSet presAssocID="{2DB8169B-0A16-4F05-85EB-5CA543E68E9C}" presName="text3" presStyleLbl="fgAcc3" presStyleIdx="0" presStyleCnt="3">
        <dgm:presLayoutVars>
          <dgm:chPref val="3"/>
        </dgm:presLayoutVars>
      </dgm:prSet>
      <dgm:spPr/>
      <dgm:t>
        <a:bodyPr/>
        <a:lstStyle/>
        <a:p>
          <a:endParaRPr lang="en-US"/>
        </a:p>
      </dgm:t>
    </dgm:pt>
    <dgm:pt modelId="{C7BAD2D9-D8B6-4270-96E0-DC9C87EEA2D8}" type="pres">
      <dgm:prSet presAssocID="{2DB8169B-0A16-4F05-85EB-5CA543E68E9C}" presName="hierChild4" presStyleCnt="0"/>
      <dgm:spPr/>
    </dgm:pt>
    <dgm:pt modelId="{272A9A24-53DC-439D-BB35-011851AE2A07}" type="pres">
      <dgm:prSet presAssocID="{472B7A28-0EA4-41AB-BD89-C7ABE0E654F0}" presName="Name17" presStyleLbl="parChTrans1D3" presStyleIdx="1" presStyleCnt="3"/>
      <dgm:spPr/>
      <dgm:t>
        <a:bodyPr/>
        <a:lstStyle/>
        <a:p>
          <a:endParaRPr lang="en-US"/>
        </a:p>
      </dgm:t>
    </dgm:pt>
    <dgm:pt modelId="{0454A4FF-6DB7-4DA4-879B-A0796F9FDE45}" type="pres">
      <dgm:prSet presAssocID="{CA0DC998-ED01-4D26-BE5D-DDC34AA89163}" presName="hierRoot3" presStyleCnt="0"/>
      <dgm:spPr/>
    </dgm:pt>
    <dgm:pt modelId="{918E56B4-85F0-4DAA-8C85-1EA743E9E065}" type="pres">
      <dgm:prSet presAssocID="{CA0DC998-ED01-4D26-BE5D-DDC34AA89163}" presName="composite3" presStyleCnt="0"/>
      <dgm:spPr/>
    </dgm:pt>
    <dgm:pt modelId="{CD966D55-E94C-4ED8-AB5F-91524DDEBBAB}" type="pres">
      <dgm:prSet presAssocID="{CA0DC998-ED01-4D26-BE5D-DDC34AA89163}" presName="background3" presStyleLbl="node3" presStyleIdx="1" presStyleCnt="3"/>
      <dgm:spPr/>
    </dgm:pt>
    <dgm:pt modelId="{F4AF4431-F554-4C2B-9AD9-10A49DEBB363}" type="pres">
      <dgm:prSet presAssocID="{CA0DC998-ED01-4D26-BE5D-DDC34AA89163}" presName="text3" presStyleLbl="fgAcc3" presStyleIdx="1" presStyleCnt="3">
        <dgm:presLayoutVars>
          <dgm:chPref val="3"/>
        </dgm:presLayoutVars>
      </dgm:prSet>
      <dgm:spPr/>
      <dgm:t>
        <a:bodyPr/>
        <a:lstStyle/>
        <a:p>
          <a:endParaRPr lang="en-US"/>
        </a:p>
      </dgm:t>
    </dgm:pt>
    <dgm:pt modelId="{21D9C61C-996B-4D26-A06F-4C44202E4B97}" type="pres">
      <dgm:prSet presAssocID="{CA0DC998-ED01-4D26-BE5D-DDC34AA89163}" presName="hierChild4" presStyleCnt="0"/>
      <dgm:spPr/>
    </dgm:pt>
    <dgm:pt modelId="{3DEA6C11-5F60-4D97-9AA6-EF14B96D1BE8}" type="pres">
      <dgm:prSet presAssocID="{ED4F212F-AE47-40B4-9C88-1BA78F1F20DA}" presName="Name17" presStyleLbl="parChTrans1D3" presStyleIdx="2" presStyleCnt="3"/>
      <dgm:spPr/>
      <dgm:t>
        <a:bodyPr/>
        <a:lstStyle/>
        <a:p>
          <a:endParaRPr lang="en-US"/>
        </a:p>
      </dgm:t>
    </dgm:pt>
    <dgm:pt modelId="{F543E323-EBE8-4937-9CDD-E90A8991D118}" type="pres">
      <dgm:prSet presAssocID="{C7CAE101-5B15-4D44-B1AD-E722C5503BF3}" presName="hierRoot3" presStyleCnt="0"/>
      <dgm:spPr/>
    </dgm:pt>
    <dgm:pt modelId="{CFE61040-6FE5-4435-81F5-1A8774A101B0}" type="pres">
      <dgm:prSet presAssocID="{C7CAE101-5B15-4D44-B1AD-E722C5503BF3}" presName="composite3" presStyleCnt="0"/>
      <dgm:spPr/>
    </dgm:pt>
    <dgm:pt modelId="{6BD36306-A149-4D88-8DC3-59D92B5ECB83}" type="pres">
      <dgm:prSet presAssocID="{C7CAE101-5B15-4D44-B1AD-E722C5503BF3}" presName="background3" presStyleLbl="node3" presStyleIdx="2" presStyleCnt="3"/>
      <dgm:spPr/>
    </dgm:pt>
    <dgm:pt modelId="{47C12092-8533-4137-82D3-F75915CFBA5E}" type="pres">
      <dgm:prSet presAssocID="{C7CAE101-5B15-4D44-B1AD-E722C5503BF3}" presName="text3" presStyleLbl="fgAcc3" presStyleIdx="2" presStyleCnt="3">
        <dgm:presLayoutVars>
          <dgm:chPref val="3"/>
        </dgm:presLayoutVars>
      </dgm:prSet>
      <dgm:spPr/>
      <dgm:t>
        <a:bodyPr/>
        <a:lstStyle/>
        <a:p>
          <a:endParaRPr lang="en-US"/>
        </a:p>
      </dgm:t>
    </dgm:pt>
    <dgm:pt modelId="{5A159DE4-6A06-4B20-AD29-5DA7391FDCF8}" type="pres">
      <dgm:prSet presAssocID="{C7CAE101-5B15-4D44-B1AD-E722C5503BF3}" presName="hierChild4" presStyleCnt="0"/>
      <dgm:spPr/>
    </dgm:pt>
  </dgm:ptLst>
  <dgm:cxnLst>
    <dgm:cxn modelId="{3D7310C2-F4BC-4198-AFA5-09088A163F16}" srcId="{627FFE12-FD67-4FC7-84C8-B154A6246085}" destId="{2174FBE1-A82E-43F3-B4D7-613BAE5F4E85}" srcOrd="0" destOrd="0" parTransId="{25185F1F-CF9B-4921-8FC2-FB258ED12E85}" sibTransId="{D46BEEC1-F3EF-4AC9-9074-2FC6350BEB28}"/>
    <dgm:cxn modelId="{CD51D23E-7248-4398-94AD-9E19038B8465}" type="presOf" srcId="{C58040FB-1DC1-40A5-8972-4D6D675959BB}" destId="{1D257BA9-B7FA-4CC0-9C93-F6E5B87EBC23}" srcOrd="0" destOrd="0" presId="urn:microsoft.com/office/officeart/2005/8/layout/hierarchy1"/>
    <dgm:cxn modelId="{612F5699-758D-43BD-9095-31DEB642E8A1}" srcId="{C58040FB-1DC1-40A5-8972-4D6D675959BB}" destId="{627FFE12-FD67-4FC7-84C8-B154A6246085}" srcOrd="0" destOrd="0" parTransId="{D0257A03-D7AC-4F27-83DC-F517546CF47F}" sibTransId="{7141D977-37B8-4B36-BB95-697EF4A785D0}"/>
    <dgm:cxn modelId="{03745EF2-1AB1-4D2E-852A-6A8D6447A14F}" srcId="{2174FBE1-A82E-43F3-B4D7-613BAE5F4E85}" destId="{2DB8169B-0A16-4F05-85EB-5CA543E68E9C}" srcOrd="0" destOrd="0" parTransId="{8AD8B886-45E2-421F-9F40-A1725EE9AF1C}" sibTransId="{B115CC6E-4D80-4DB8-AA05-41E403F04A7C}"/>
    <dgm:cxn modelId="{B146757E-D6BC-4F57-9818-CCB1B02F078E}" type="presOf" srcId="{C7CAE101-5B15-4D44-B1AD-E722C5503BF3}" destId="{47C12092-8533-4137-82D3-F75915CFBA5E}" srcOrd="0" destOrd="0" presId="urn:microsoft.com/office/officeart/2005/8/layout/hierarchy1"/>
    <dgm:cxn modelId="{1F127B99-550A-478A-9289-25146C786EE0}" type="presOf" srcId="{2DB8169B-0A16-4F05-85EB-5CA543E68E9C}" destId="{3CF4E79C-6EFA-4ADF-ADAD-A6EC1C68D2F8}" srcOrd="0" destOrd="0" presId="urn:microsoft.com/office/officeart/2005/8/layout/hierarchy1"/>
    <dgm:cxn modelId="{9B000B0A-F18E-442C-979C-13D8C6F808BA}" type="presOf" srcId="{CA0DC998-ED01-4D26-BE5D-DDC34AA89163}" destId="{F4AF4431-F554-4C2B-9AD9-10A49DEBB363}" srcOrd="0" destOrd="0" presId="urn:microsoft.com/office/officeart/2005/8/layout/hierarchy1"/>
    <dgm:cxn modelId="{20865F91-5FEA-41CD-8480-671B5F1A8603}" srcId="{2174FBE1-A82E-43F3-B4D7-613BAE5F4E85}" destId="{C7CAE101-5B15-4D44-B1AD-E722C5503BF3}" srcOrd="2" destOrd="0" parTransId="{ED4F212F-AE47-40B4-9C88-1BA78F1F20DA}" sibTransId="{9532C0B4-7375-44E7-B116-DC010DB187D0}"/>
    <dgm:cxn modelId="{9D5CEA76-90E3-4742-8779-EC909C4D5458}" type="presOf" srcId="{8AD8B886-45E2-421F-9F40-A1725EE9AF1C}" destId="{59CE3FEF-70DA-4DD4-AAEB-A3C459AC30D5}" srcOrd="0" destOrd="0" presId="urn:microsoft.com/office/officeart/2005/8/layout/hierarchy1"/>
    <dgm:cxn modelId="{BB4E5678-3CAE-4657-A502-E5F1C42599CC}" type="presOf" srcId="{472B7A28-0EA4-41AB-BD89-C7ABE0E654F0}" destId="{272A9A24-53DC-439D-BB35-011851AE2A07}" srcOrd="0" destOrd="0" presId="urn:microsoft.com/office/officeart/2005/8/layout/hierarchy1"/>
    <dgm:cxn modelId="{E5F44AC2-D544-45B3-83E8-FB8381416411}" type="presOf" srcId="{25185F1F-CF9B-4921-8FC2-FB258ED12E85}" destId="{14E07334-B51A-47E6-87FB-42CDF8A0D527}" srcOrd="0" destOrd="0" presId="urn:microsoft.com/office/officeart/2005/8/layout/hierarchy1"/>
    <dgm:cxn modelId="{7B7D7733-A1FA-4B77-ADA1-31D5C996B751}" type="presOf" srcId="{ED4F212F-AE47-40B4-9C88-1BA78F1F20DA}" destId="{3DEA6C11-5F60-4D97-9AA6-EF14B96D1BE8}" srcOrd="0" destOrd="0" presId="urn:microsoft.com/office/officeart/2005/8/layout/hierarchy1"/>
    <dgm:cxn modelId="{FFCCCA5E-7BCE-4F85-BFA2-741D51693C11}" type="presOf" srcId="{2174FBE1-A82E-43F3-B4D7-613BAE5F4E85}" destId="{B74B0575-CC84-48FE-A720-0A9DCACEAFAD}" srcOrd="0" destOrd="0" presId="urn:microsoft.com/office/officeart/2005/8/layout/hierarchy1"/>
    <dgm:cxn modelId="{16ADE15A-994F-4B43-9AA2-BA947062897E}" type="presOf" srcId="{627FFE12-FD67-4FC7-84C8-B154A6246085}" destId="{CCC4BEE3-1EAB-4508-BF00-8E9837AEB7C3}" srcOrd="0" destOrd="0" presId="urn:microsoft.com/office/officeart/2005/8/layout/hierarchy1"/>
    <dgm:cxn modelId="{6CBD1658-447E-4446-8742-0B4BEA34175B}" srcId="{2174FBE1-A82E-43F3-B4D7-613BAE5F4E85}" destId="{CA0DC998-ED01-4D26-BE5D-DDC34AA89163}" srcOrd="1" destOrd="0" parTransId="{472B7A28-0EA4-41AB-BD89-C7ABE0E654F0}" sibTransId="{5B210889-3A45-4A75-AE0B-8D02CFC9082B}"/>
    <dgm:cxn modelId="{AFF8FF0B-9A04-482D-B2A5-6D55FD1DF03D}" type="presParOf" srcId="{1D257BA9-B7FA-4CC0-9C93-F6E5B87EBC23}" destId="{95ECDCEF-4C1B-4A68-8B19-3F1707394A7C}" srcOrd="0" destOrd="0" presId="urn:microsoft.com/office/officeart/2005/8/layout/hierarchy1"/>
    <dgm:cxn modelId="{1FE3FA64-099B-4840-9662-3F4788DFCBA3}" type="presParOf" srcId="{95ECDCEF-4C1B-4A68-8B19-3F1707394A7C}" destId="{2684352F-93AC-43ED-8C0E-C96F013AA635}" srcOrd="0" destOrd="0" presId="urn:microsoft.com/office/officeart/2005/8/layout/hierarchy1"/>
    <dgm:cxn modelId="{ADDB3116-9C8D-4137-AA4D-1F07F204A3F4}" type="presParOf" srcId="{2684352F-93AC-43ED-8C0E-C96F013AA635}" destId="{CE0925A0-9EE0-437A-B231-4393B0A2E809}" srcOrd="0" destOrd="0" presId="urn:microsoft.com/office/officeart/2005/8/layout/hierarchy1"/>
    <dgm:cxn modelId="{9534C84F-15B3-40CA-A417-F0F65A16204D}" type="presParOf" srcId="{2684352F-93AC-43ED-8C0E-C96F013AA635}" destId="{CCC4BEE3-1EAB-4508-BF00-8E9837AEB7C3}" srcOrd="1" destOrd="0" presId="urn:microsoft.com/office/officeart/2005/8/layout/hierarchy1"/>
    <dgm:cxn modelId="{6CD76002-BAE9-42F0-89A1-5D4D822597C3}" type="presParOf" srcId="{95ECDCEF-4C1B-4A68-8B19-3F1707394A7C}" destId="{979A1AB0-7293-4907-BA20-2783D15F154F}" srcOrd="1" destOrd="0" presId="urn:microsoft.com/office/officeart/2005/8/layout/hierarchy1"/>
    <dgm:cxn modelId="{A58AEFCA-FE6C-4172-B71F-6F2116AB6F11}" type="presParOf" srcId="{979A1AB0-7293-4907-BA20-2783D15F154F}" destId="{14E07334-B51A-47E6-87FB-42CDF8A0D527}" srcOrd="0" destOrd="0" presId="urn:microsoft.com/office/officeart/2005/8/layout/hierarchy1"/>
    <dgm:cxn modelId="{DEE785C0-92AD-4B99-8660-BC4542E7C05D}" type="presParOf" srcId="{979A1AB0-7293-4907-BA20-2783D15F154F}" destId="{18EA6EB9-9AAD-486A-A1BB-8804D8865DCE}" srcOrd="1" destOrd="0" presId="urn:microsoft.com/office/officeart/2005/8/layout/hierarchy1"/>
    <dgm:cxn modelId="{2D8EDF26-EC60-4046-99E9-D78E0FC74F25}" type="presParOf" srcId="{18EA6EB9-9AAD-486A-A1BB-8804D8865DCE}" destId="{4122424B-E3E3-42E5-8C37-821242D0A3E5}" srcOrd="0" destOrd="0" presId="urn:microsoft.com/office/officeart/2005/8/layout/hierarchy1"/>
    <dgm:cxn modelId="{E776E558-8BF8-4409-8633-8FEAC61012EE}" type="presParOf" srcId="{4122424B-E3E3-42E5-8C37-821242D0A3E5}" destId="{52ABEAFF-E6C3-42D7-ADA3-6EB045C7D7DC}" srcOrd="0" destOrd="0" presId="urn:microsoft.com/office/officeart/2005/8/layout/hierarchy1"/>
    <dgm:cxn modelId="{81913BB4-E683-421F-BBC1-12AD2E3CCC5D}" type="presParOf" srcId="{4122424B-E3E3-42E5-8C37-821242D0A3E5}" destId="{B74B0575-CC84-48FE-A720-0A9DCACEAFAD}" srcOrd="1" destOrd="0" presId="urn:microsoft.com/office/officeart/2005/8/layout/hierarchy1"/>
    <dgm:cxn modelId="{4C7B874A-400D-4399-BD1E-C17084BB0740}" type="presParOf" srcId="{18EA6EB9-9AAD-486A-A1BB-8804D8865DCE}" destId="{8A948B53-C339-47B4-A132-AA2B2454414E}" srcOrd="1" destOrd="0" presId="urn:microsoft.com/office/officeart/2005/8/layout/hierarchy1"/>
    <dgm:cxn modelId="{4791DBDA-1398-44F5-937F-D5E2970BA279}" type="presParOf" srcId="{8A948B53-C339-47B4-A132-AA2B2454414E}" destId="{59CE3FEF-70DA-4DD4-AAEB-A3C459AC30D5}" srcOrd="0" destOrd="0" presId="urn:microsoft.com/office/officeart/2005/8/layout/hierarchy1"/>
    <dgm:cxn modelId="{2894CCE7-8C38-4049-A05E-846C513456CB}" type="presParOf" srcId="{8A948B53-C339-47B4-A132-AA2B2454414E}" destId="{DEDC6522-30D6-4D99-A756-F0C29646B37C}" srcOrd="1" destOrd="0" presId="urn:microsoft.com/office/officeart/2005/8/layout/hierarchy1"/>
    <dgm:cxn modelId="{38B36030-60C7-4C81-AC12-0867E28A82F2}" type="presParOf" srcId="{DEDC6522-30D6-4D99-A756-F0C29646B37C}" destId="{52649B57-D29C-452D-A9B8-9C8EBA5DD72C}" srcOrd="0" destOrd="0" presId="urn:microsoft.com/office/officeart/2005/8/layout/hierarchy1"/>
    <dgm:cxn modelId="{170EF85D-CC68-4C49-8423-875360A7F5D7}" type="presParOf" srcId="{52649B57-D29C-452D-A9B8-9C8EBA5DD72C}" destId="{9EB5E7CD-8819-4438-833F-9EBF440A3B18}" srcOrd="0" destOrd="0" presId="urn:microsoft.com/office/officeart/2005/8/layout/hierarchy1"/>
    <dgm:cxn modelId="{8974AA88-F303-4B90-8F7A-48515CE6761A}" type="presParOf" srcId="{52649B57-D29C-452D-A9B8-9C8EBA5DD72C}" destId="{3CF4E79C-6EFA-4ADF-ADAD-A6EC1C68D2F8}" srcOrd="1" destOrd="0" presId="urn:microsoft.com/office/officeart/2005/8/layout/hierarchy1"/>
    <dgm:cxn modelId="{F3F3973E-B24F-465E-BD8B-DE1D8D0E63E4}" type="presParOf" srcId="{DEDC6522-30D6-4D99-A756-F0C29646B37C}" destId="{C7BAD2D9-D8B6-4270-96E0-DC9C87EEA2D8}" srcOrd="1" destOrd="0" presId="urn:microsoft.com/office/officeart/2005/8/layout/hierarchy1"/>
    <dgm:cxn modelId="{6710596E-5199-485D-A961-C7F6F76F0847}" type="presParOf" srcId="{8A948B53-C339-47B4-A132-AA2B2454414E}" destId="{272A9A24-53DC-439D-BB35-011851AE2A07}" srcOrd="2" destOrd="0" presId="urn:microsoft.com/office/officeart/2005/8/layout/hierarchy1"/>
    <dgm:cxn modelId="{F1B07F39-313C-4B5C-A9F7-665FD7CCF657}" type="presParOf" srcId="{8A948B53-C339-47B4-A132-AA2B2454414E}" destId="{0454A4FF-6DB7-4DA4-879B-A0796F9FDE45}" srcOrd="3" destOrd="0" presId="urn:microsoft.com/office/officeart/2005/8/layout/hierarchy1"/>
    <dgm:cxn modelId="{A5B7788B-A661-4B71-A263-AB96ECA2D127}" type="presParOf" srcId="{0454A4FF-6DB7-4DA4-879B-A0796F9FDE45}" destId="{918E56B4-85F0-4DAA-8C85-1EA743E9E065}" srcOrd="0" destOrd="0" presId="urn:microsoft.com/office/officeart/2005/8/layout/hierarchy1"/>
    <dgm:cxn modelId="{9E1AC740-1EC7-424E-85B0-14EF3E50D717}" type="presParOf" srcId="{918E56B4-85F0-4DAA-8C85-1EA743E9E065}" destId="{CD966D55-E94C-4ED8-AB5F-91524DDEBBAB}" srcOrd="0" destOrd="0" presId="urn:microsoft.com/office/officeart/2005/8/layout/hierarchy1"/>
    <dgm:cxn modelId="{28C97852-5BA4-4765-B266-4B95B697C1ED}" type="presParOf" srcId="{918E56B4-85F0-4DAA-8C85-1EA743E9E065}" destId="{F4AF4431-F554-4C2B-9AD9-10A49DEBB363}" srcOrd="1" destOrd="0" presId="urn:microsoft.com/office/officeart/2005/8/layout/hierarchy1"/>
    <dgm:cxn modelId="{A29D688D-DB1A-4E72-BA61-AA5E394793B3}" type="presParOf" srcId="{0454A4FF-6DB7-4DA4-879B-A0796F9FDE45}" destId="{21D9C61C-996B-4D26-A06F-4C44202E4B97}" srcOrd="1" destOrd="0" presId="urn:microsoft.com/office/officeart/2005/8/layout/hierarchy1"/>
    <dgm:cxn modelId="{806CF99B-9817-43A1-834A-344C980B5940}" type="presParOf" srcId="{8A948B53-C339-47B4-A132-AA2B2454414E}" destId="{3DEA6C11-5F60-4D97-9AA6-EF14B96D1BE8}" srcOrd="4" destOrd="0" presId="urn:microsoft.com/office/officeart/2005/8/layout/hierarchy1"/>
    <dgm:cxn modelId="{88E9119F-D4C8-4355-BB5D-241959D8F451}" type="presParOf" srcId="{8A948B53-C339-47B4-A132-AA2B2454414E}" destId="{F543E323-EBE8-4937-9CDD-E90A8991D118}" srcOrd="5" destOrd="0" presId="urn:microsoft.com/office/officeart/2005/8/layout/hierarchy1"/>
    <dgm:cxn modelId="{B6A40CEE-CB2A-4EDA-8181-6FD330DC74A1}" type="presParOf" srcId="{F543E323-EBE8-4937-9CDD-E90A8991D118}" destId="{CFE61040-6FE5-4435-81F5-1A8774A101B0}" srcOrd="0" destOrd="0" presId="urn:microsoft.com/office/officeart/2005/8/layout/hierarchy1"/>
    <dgm:cxn modelId="{8BB8CA6D-729B-4850-B5C1-7861256F9C2F}" type="presParOf" srcId="{CFE61040-6FE5-4435-81F5-1A8774A101B0}" destId="{6BD36306-A149-4D88-8DC3-59D92B5ECB83}" srcOrd="0" destOrd="0" presId="urn:microsoft.com/office/officeart/2005/8/layout/hierarchy1"/>
    <dgm:cxn modelId="{66984BA7-6508-4BB4-B018-7F78E7FB67B9}" type="presParOf" srcId="{CFE61040-6FE5-4435-81F5-1A8774A101B0}" destId="{47C12092-8533-4137-82D3-F75915CFBA5E}" srcOrd="1" destOrd="0" presId="urn:microsoft.com/office/officeart/2005/8/layout/hierarchy1"/>
    <dgm:cxn modelId="{2067A306-A69B-4A2D-A5E3-1220407B3385}" type="presParOf" srcId="{F543E323-EBE8-4937-9CDD-E90A8991D118}" destId="{5A159DE4-6A06-4B20-AD29-5DA7391FDCF8}"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22D9067-4091-4D4A-B10C-609F8443B24D}" type="doc">
      <dgm:prSet loTypeId="urn:microsoft.com/office/officeart/2005/8/layout/radial1" loCatId="cycle" qsTypeId="urn:microsoft.com/office/officeart/2005/8/quickstyle/simple1" qsCatId="simple" csTypeId="urn:microsoft.com/office/officeart/2005/8/colors/accent1_2" csCatId="accent1" phldr="1"/>
      <dgm:spPr/>
      <dgm:t>
        <a:bodyPr/>
        <a:lstStyle/>
        <a:p>
          <a:endParaRPr lang="en-US"/>
        </a:p>
      </dgm:t>
    </dgm:pt>
    <dgm:pt modelId="{050BBC7E-9F36-4051-9882-34144C033B06}">
      <dgm:prSet phldrT="[Text]"/>
      <dgm:spPr/>
      <dgm:t>
        <a:bodyPr/>
        <a:lstStyle/>
        <a:p>
          <a:r>
            <a:rPr lang="en-US" b="1" dirty="0" smtClean="0">
              <a:solidFill>
                <a:schemeClr val="tx1"/>
              </a:solidFill>
            </a:rPr>
            <a:t>Hypothesis Testing</a:t>
          </a:r>
          <a:endParaRPr lang="en-US" b="1" dirty="0">
            <a:solidFill>
              <a:schemeClr val="tx1"/>
            </a:solidFill>
          </a:endParaRPr>
        </a:p>
      </dgm:t>
    </dgm:pt>
    <dgm:pt modelId="{162F0F62-4578-4726-B3BE-75DA1E0C6A5A}" type="parTrans" cxnId="{E54230A3-135E-4339-B2BF-A3C954F646CD}">
      <dgm:prSet/>
      <dgm:spPr/>
      <dgm:t>
        <a:bodyPr/>
        <a:lstStyle/>
        <a:p>
          <a:endParaRPr lang="en-US"/>
        </a:p>
      </dgm:t>
    </dgm:pt>
    <dgm:pt modelId="{74FEAF1F-46A0-4703-BD1F-1DBAB2EE0557}" type="sibTrans" cxnId="{E54230A3-135E-4339-B2BF-A3C954F646CD}">
      <dgm:prSet/>
      <dgm:spPr/>
      <dgm:t>
        <a:bodyPr/>
        <a:lstStyle/>
        <a:p>
          <a:endParaRPr lang="en-US"/>
        </a:p>
      </dgm:t>
    </dgm:pt>
    <dgm:pt modelId="{9C05532D-B69C-46EC-844E-F33B5973D032}">
      <dgm:prSet phldrT="[Text]"/>
      <dgm:spPr/>
      <dgm:t>
        <a:bodyPr/>
        <a:lstStyle/>
        <a:p>
          <a:r>
            <a:rPr lang="en-US" b="1" dirty="0" smtClean="0">
              <a:solidFill>
                <a:schemeClr val="tx1"/>
              </a:solidFill>
            </a:rPr>
            <a:t>Regression Analysis</a:t>
          </a:r>
          <a:endParaRPr lang="en-US" b="1" dirty="0">
            <a:solidFill>
              <a:schemeClr val="tx1"/>
            </a:solidFill>
          </a:endParaRPr>
        </a:p>
      </dgm:t>
    </dgm:pt>
    <dgm:pt modelId="{07944C95-2E7E-4A59-8353-897EADE2A567}" type="parTrans" cxnId="{7AB19CFE-091E-4112-911F-E823A82AAA4F}">
      <dgm:prSet/>
      <dgm:spPr/>
      <dgm:t>
        <a:bodyPr/>
        <a:lstStyle/>
        <a:p>
          <a:endParaRPr lang="en-US"/>
        </a:p>
      </dgm:t>
    </dgm:pt>
    <dgm:pt modelId="{A565B726-070A-4A9D-85BA-0271349DA0ED}" type="sibTrans" cxnId="{7AB19CFE-091E-4112-911F-E823A82AAA4F}">
      <dgm:prSet/>
      <dgm:spPr/>
      <dgm:t>
        <a:bodyPr/>
        <a:lstStyle/>
        <a:p>
          <a:endParaRPr lang="en-US"/>
        </a:p>
      </dgm:t>
    </dgm:pt>
    <dgm:pt modelId="{FA7DDC26-CBDC-400B-B6BA-7F73B4611C14}">
      <dgm:prSet phldrT="[Text]"/>
      <dgm:spPr/>
      <dgm:t>
        <a:bodyPr/>
        <a:lstStyle/>
        <a:p>
          <a:r>
            <a:rPr lang="en-US" b="1" dirty="0" smtClean="0">
              <a:solidFill>
                <a:schemeClr val="tx1"/>
              </a:solidFill>
            </a:rPr>
            <a:t>Logistic Regression	</a:t>
          </a:r>
          <a:endParaRPr lang="en-US" b="1" dirty="0">
            <a:solidFill>
              <a:schemeClr val="tx1"/>
            </a:solidFill>
          </a:endParaRPr>
        </a:p>
      </dgm:t>
    </dgm:pt>
    <dgm:pt modelId="{BD26DC93-CFFE-42E0-89C8-DC69F72955CA}" type="parTrans" cxnId="{F1E79164-3C01-40AA-BBE4-249EF58A4693}">
      <dgm:prSet/>
      <dgm:spPr/>
      <dgm:t>
        <a:bodyPr/>
        <a:lstStyle/>
        <a:p>
          <a:endParaRPr lang="en-US"/>
        </a:p>
      </dgm:t>
    </dgm:pt>
    <dgm:pt modelId="{DBB00FA5-0286-4E85-A171-EFAF9B3DF9A7}" type="sibTrans" cxnId="{F1E79164-3C01-40AA-BBE4-249EF58A4693}">
      <dgm:prSet/>
      <dgm:spPr/>
      <dgm:t>
        <a:bodyPr/>
        <a:lstStyle/>
        <a:p>
          <a:endParaRPr lang="en-US"/>
        </a:p>
      </dgm:t>
    </dgm:pt>
    <dgm:pt modelId="{1D3B23C7-EA86-47DD-BAF0-A9E77EFCA109}">
      <dgm:prSet phldrT="[Text]"/>
      <dgm:spPr/>
      <dgm:t>
        <a:bodyPr/>
        <a:lstStyle/>
        <a:p>
          <a:r>
            <a:rPr lang="en-US" b="1" dirty="0" smtClean="0">
              <a:solidFill>
                <a:schemeClr val="tx1"/>
              </a:solidFill>
            </a:rPr>
            <a:t>Descriptive Analysis</a:t>
          </a:r>
          <a:endParaRPr lang="en-US" b="1" dirty="0">
            <a:solidFill>
              <a:schemeClr val="tx1"/>
            </a:solidFill>
          </a:endParaRPr>
        </a:p>
      </dgm:t>
    </dgm:pt>
    <dgm:pt modelId="{A18DAEFA-EBD1-4542-BC11-1FCB57BDD747}" type="parTrans" cxnId="{B44CE6F3-832D-4C4E-B18C-3071AB111326}">
      <dgm:prSet/>
      <dgm:spPr/>
      <dgm:t>
        <a:bodyPr/>
        <a:lstStyle/>
        <a:p>
          <a:endParaRPr lang="en-US"/>
        </a:p>
      </dgm:t>
    </dgm:pt>
    <dgm:pt modelId="{6C4C62FF-42C6-4FE1-B970-DDE1598DCA04}" type="sibTrans" cxnId="{B44CE6F3-832D-4C4E-B18C-3071AB111326}">
      <dgm:prSet/>
      <dgm:spPr/>
      <dgm:t>
        <a:bodyPr/>
        <a:lstStyle/>
        <a:p>
          <a:endParaRPr lang="en-US"/>
        </a:p>
      </dgm:t>
    </dgm:pt>
    <dgm:pt modelId="{495BD8A6-7AB9-487D-AB74-1EE8910CC882}">
      <dgm:prSet phldrT="[Text]"/>
      <dgm:spPr/>
      <dgm:t>
        <a:bodyPr/>
        <a:lstStyle/>
        <a:p>
          <a:r>
            <a:rPr lang="en-US" b="1" dirty="0" smtClean="0">
              <a:solidFill>
                <a:schemeClr val="tx1"/>
              </a:solidFill>
            </a:rPr>
            <a:t>KNN</a:t>
          </a:r>
          <a:r>
            <a:rPr lang="en-US" dirty="0" smtClean="0"/>
            <a:t>	</a:t>
          </a:r>
          <a:endParaRPr lang="en-US" dirty="0"/>
        </a:p>
      </dgm:t>
    </dgm:pt>
    <dgm:pt modelId="{D54612CC-2BD4-42B7-9BF9-1FD5AE9B0300}" type="parTrans" cxnId="{600C9556-2837-4A5B-824A-1A4AC76B2E6D}">
      <dgm:prSet/>
      <dgm:spPr/>
      <dgm:t>
        <a:bodyPr/>
        <a:lstStyle/>
        <a:p>
          <a:endParaRPr lang="en-US"/>
        </a:p>
      </dgm:t>
    </dgm:pt>
    <dgm:pt modelId="{BA4BF6BD-DCDE-4033-A930-B9172FAE5C6A}" type="sibTrans" cxnId="{600C9556-2837-4A5B-824A-1A4AC76B2E6D}">
      <dgm:prSet/>
      <dgm:spPr/>
      <dgm:t>
        <a:bodyPr/>
        <a:lstStyle/>
        <a:p>
          <a:endParaRPr lang="en-US"/>
        </a:p>
      </dgm:t>
    </dgm:pt>
    <dgm:pt modelId="{D3F030EA-3D18-4A3B-8E88-7C6C1C75C1EC}" type="pres">
      <dgm:prSet presAssocID="{F22D9067-4091-4D4A-B10C-609F8443B24D}" presName="cycle" presStyleCnt="0">
        <dgm:presLayoutVars>
          <dgm:chMax val="1"/>
          <dgm:dir/>
          <dgm:animLvl val="ctr"/>
          <dgm:resizeHandles val="exact"/>
        </dgm:presLayoutVars>
      </dgm:prSet>
      <dgm:spPr/>
      <dgm:t>
        <a:bodyPr/>
        <a:lstStyle/>
        <a:p>
          <a:endParaRPr lang="en-US"/>
        </a:p>
      </dgm:t>
    </dgm:pt>
    <dgm:pt modelId="{479C40A0-4C5E-4D73-9B46-9E7A9238508F}" type="pres">
      <dgm:prSet presAssocID="{050BBC7E-9F36-4051-9882-34144C033B06}" presName="centerShape" presStyleLbl="node0" presStyleIdx="0" presStyleCnt="1" custScaleX="127763" custScaleY="117673"/>
      <dgm:spPr/>
      <dgm:t>
        <a:bodyPr/>
        <a:lstStyle/>
        <a:p>
          <a:endParaRPr lang="en-US"/>
        </a:p>
      </dgm:t>
    </dgm:pt>
    <dgm:pt modelId="{5A0BC68F-A827-4835-9273-1DF5002279B6}" type="pres">
      <dgm:prSet presAssocID="{07944C95-2E7E-4A59-8353-897EADE2A567}" presName="Name9" presStyleLbl="parChTrans1D2" presStyleIdx="0" presStyleCnt="4"/>
      <dgm:spPr/>
      <dgm:t>
        <a:bodyPr/>
        <a:lstStyle/>
        <a:p>
          <a:endParaRPr lang="en-US"/>
        </a:p>
      </dgm:t>
    </dgm:pt>
    <dgm:pt modelId="{EDBD6B89-3E29-499E-A240-1D956D525015}" type="pres">
      <dgm:prSet presAssocID="{07944C95-2E7E-4A59-8353-897EADE2A567}" presName="connTx" presStyleLbl="parChTrans1D2" presStyleIdx="0" presStyleCnt="4"/>
      <dgm:spPr/>
      <dgm:t>
        <a:bodyPr/>
        <a:lstStyle/>
        <a:p>
          <a:endParaRPr lang="en-US"/>
        </a:p>
      </dgm:t>
    </dgm:pt>
    <dgm:pt modelId="{563D3405-8A84-4B05-99B7-B8E30AA6C89D}" type="pres">
      <dgm:prSet presAssocID="{9C05532D-B69C-46EC-844E-F33B5973D032}" presName="node" presStyleLbl="node1" presStyleIdx="0" presStyleCnt="4" custScaleX="125756" custScaleY="101760" custRadScaleRad="99380" custRadScaleInc="1610">
        <dgm:presLayoutVars>
          <dgm:bulletEnabled val="1"/>
        </dgm:presLayoutVars>
      </dgm:prSet>
      <dgm:spPr/>
      <dgm:t>
        <a:bodyPr/>
        <a:lstStyle/>
        <a:p>
          <a:endParaRPr lang="en-US"/>
        </a:p>
      </dgm:t>
    </dgm:pt>
    <dgm:pt modelId="{7AD413DA-6091-4ADB-BE15-23C79AE66AE5}" type="pres">
      <dgm:prSet presAssocID="{BD26DC93-CFFE-42E0-89C8-DC69F72955CA}" presName="Name9" presStyleLbl="parChTrans1D2" presStyleIdx="1" presStyleCnt="4"/>
      <dgm:spPr/>
      <dgm:t>
        <a:bodyPr/>
        <a:lstStyle/>
        <a:p>
          <a:endParaRPr lang="en-US"/>
        </a:p>
      </dgm:t>
    </dgm:pt>
    <dgm:pt modelId="{53559F3C-71D3-4A54-9B9B-47A24BCB6FE5}" type="pres">
      <dgm:prSet presAssocID="{BD26DC93-CFFE-42E0-89C8-DC69F72955CA}" presName="connTx" presStyleLbl="parChTrans1D2" presStyleIdx="1" presStyleCnt="4"/>
      <dgm:spPr/>
      <dgm:t>
        <a:bodyPr/>
        <a:lstStyle/>
        <a:p>
          <a:endParaRPr lang="en-US"/>
        </a:p>
      </dgm:t>
    </dgm:pt>
    <dgm:pt modelId="{D7DBF465-6CC1-49DF-9E85-2100B25F4E5F}" type="pres">
      <dgm:prSet presAssocID="{FA7DDC26-CBDC-400B-B6BA-7F73B4611C14}" presName="node" presStyleLbl="node1" presStyleIdx="1" presStyleCnt="4" custScaleX="127546" custScaleY="120978" custRadScaleRad="146529" custRadScaleInc="2154">
        <dgm:presLayoutVars>
          <dgm:bulletEnabled val="1"/>
        </dgm:presLayoutVars>
      </dgm:prSet>
      <dgm:spPr/>
      <dgm:t>
        <a:bodyPr/>
        <a:lstStyle/>
        <a:p>
          <a:endParaRPr lang="en-US"/>
        </a:p>
      </dgm:t>
    </dgm:pt>
    <dgm:pt modelId="{FF188EB0-83E9-4375-883E-D907EF74C3C6}" type="pres">
      <dgm:prSet presAssocID="{A18DAEFA-EBD1-4542-BC11-1FCB57BDD747}" presName="Name9" presStyleLbl="parChTrans1D2" presStyleIdx="2" presStyleCnt="4"/>
      <dgm:spPr/>
      <dgm:t>
        <a:bodyPr/>
        <a:lstStyle/>
        <a:p>
          <a:endParaRPr lang="en-US"/>
        </a:p>
      </dgm:t>
    </dgm:pt>
    <dgm:pt modelId="{EA8FB3CF-E974-4567-9EF7-108640FB116B}" type="pres">
      <dgm:prSet presAssocID="{A18DAEFA-EBD1-4542-BC11-1FCB57BDD747}" presName="connTx" presStyleLbl="parChTrans1D2" presStyleIdx="2" presStyleCnt="4"/>
      <dgm:spPr/>
      <dgm:t>
        <a:bodyPr/>
        <a:lstStyle/>
        <a:p>
          <a:endParaRPr lang="en-US"/>
        </a:p>
      </dgm:t>
    </dgm:pt>
    <dgm:pt modelId="{41F0B213-1339-46EE-81C4-F6E4C261C7DD}" type="pres">
      <dgm:prSet presAssocID="{1D3B23C7-EA86-47DD-BAF0-A9E77EFCA109}" presName="node" presStyleLbl="node1" presStyleIdx="2" presStyleCnt="4" custScaleX="114681">
        <dgm:presLayoutVars>
          <dgm:bulletEnabled val="1"/>
        </dgm:presLayoutVars>
      </dgm:prSet>
      <dgm:spPr/>
      <dgm:t>
        <a:bodyPr/>
        <a:lstStyle/>
        <a:p>
          <a:endParaRPr lang="en-US"/>
        </a:p>
      </dgm:t>
    </dgm:pt>
    <dgm:pt modelId="{4FF5454E-F907-4971-A604-B35A9F508A6D}" type="pres">
      <dgm:prSet presAssocID="{D54612CC-2BD4-42B7-9BF9-1FD5AE9B0300}" presName="Name9" presStyleLbl="parChTrans1D2" presStyleIdx="3" presStyleCnt="4"/>
      <dgm:spPr/>
      <dgm:t>
        <a:bodyPr/>
        <a:lstStyle/>
        <a:p>
          <a:endParaRPr lang="en-US"/>
        </a:p>
      </dgm:t>
    </dgm:pt>
    <dgm:pt modelId="{F304883B-6EE6-4F5C-BD0B-E650FC8D0D93}" type="pres">
      <dgm:prSet presAssocID="{D54612CC-2BD4-42B7-9BF9-1FD5AE9B0300}" presName="connTx" presStyleLbl="parChTrans1D2" presStyleIdx="3" presStyleCnt="4"/>
      <dgm:spPr/>
      <dgm:t>
        <a:bodyPr/>
        <a:lstStyle/>
        <a:p>
          <a:endParaRPr lang="en-US"/>
        </a:p>
      </dgm:t>
    </dgm:pt>
    <dgm:pt modelId="{38E19C05-2AA4-4ED0-9AC1-E0002B38DE0F}" type="pres">
      <dgm:prSet presAssocID="{495BD8A6-7AB9-487D-AB74-1EE8910CC882}" presName="node" presStyleLbl="node1" presStyleIdx="3" presStyleCnt="4" custScaleX="126127" custScaleY="122791" custRadScaleRad="133144" custRadScaleInc="-32">
        <dgm:presLayoutVars>
          <dgm:bulletEnabled val="1"/>
        </dgm:presLayoutVars>
      </dgm:prSet>
      <dgm:spPr/>
      <dgm:t>
        <a:bodyPr/>
        <a:lstStyle/>
        <a:p>
          <a:endParaRPr lang="en-US"/>
        </a:p>
      </dgm:t>
    </dgm:pt>
  </dgm:ptLst>
  <dgm:cxnLst>
    <dgm:cxn modelId="{E54230A3-135E-4339-B2BF-A3C954F646CD}" srcId="{F22D9067-4091-4D4A-B10C-609F8443B24D}" destId="{050BBC7E-9F36-4051-9882-34144C033B06}" srcOrd="0" destOrd="0" parTransId="{162F0F62-4578-4726-B3BE-75DA1E0C6A5A}" sibTransId="{74FEAF1F-46A0-4703-BD1F-1DBAB2EE0557}"/>
    <dgm:cxn modelId="{CC85ED4A-6EF1-43BE-BF30-D623336EDB4E}" type="presOf" srcId="{FA7DDC26-CBDC-400B-B6BA-7F73B4611C14}" destId="{D7DBF465-6CC1-49DF-9E85-2100B25F4E5F}" srcOrd="0" destOrd="0" presId="urn:microsoft.com/office/officeart/2005/8/layout/radial1"/>
    <dgm:cxn modelId="{F1E79164-3C01-40AA-BBE4-249EF58A4693}" srcId="{050BBC7E-9F36-4051-9882-34144C033B06}" destId="{FA7DDC26-CBDC-400B-B6BA-7F73B4611C14}" srcOrd="1" destOrd="0" parTransId="{BD26DC93-CFFE-42E0-89C8-DC69F72955CA}" sibTransId="{DBB00FA5-0286-4E85-A171-EFAF9B3DF9A7}"/>
    <dgm:cxn modelId="{824AB1A3-0779-4975-9C9B-CBECBB3487D2}" type="presOf" srcId="{07944C95-2E7E-4A59-8353-897EADE2A567}" destId="{5A0BC68F-A827-4835-9273-1DF5002279B6}" srcOrd="0" destOrd="0" presId="urn:microsoft.com/office/officeart/2005/8/layout/radial1"/>
    <dgm:cxn modelId="{AB8287BA-3CFD-4968-B3B5-0D5F5D2FA8EF}" type="presOf" srcId="{1D3B23C7-EA86-47DD-BAF0-A9E77EFCA109}" destId="{41F0B213-1339-46EE-81C4-F6E4C261C7DD}" srcOrd="0" destOrd="0" presId="urn:microsoft.com/office/officeart/2005/8/layout/radial1"/>
    <dgm:cxn modelId="{600C9556-2837-4A5B-824A-1A4AC76B2E6D}" srcId="{050BBC7E-9F36-4051-9882-34144C033B06}" destId="{495BD8A6-7AB9-487D-AB74-1EE8910CC882}" srcOrd="3" destOrd="0" parTransId="{D54612CC-2BD4-42B7-9BF9-1FD5AE9B0300}" sibTransId="{BA4BF6BD-DCDE-4033-A930-B9172FAE5C6A}"/>
    <dgm:cxn modelId="{B55F28DB-99A8-407A-A26D-141499237C92}" type="presOf" srcId="{D54612CC-2BD4-42B7-9BF9-1FD5AE9B0300}" destId="{F304883B-6EE6-4F5C-BD0B-E650FC8D0D93}" srcOrd="1" destOrd="0" presId="urn:microsoft.com/office/officeart/2005/8/layout/radial1"/>
    <dgm:cxn modelId="{3994D45B-2D7D-4904-9356-B9E60C512223}" type="presOf" srcId="{050BBC7E-9F36-4051-9882-34144C033B06}" destId="{479C40A0-4C5E-4D73-9B46-9E7A9238508F}" srcOrd="0" destOrd="0" presId="urn:microsoft.com/office/officeart/2005/8/layout/radial1"/>
    <dgm:cxn modelId="{7AB19CFE-091E-4112-911F-E823A82AAA4F}" srcId="{050BBC7E-9F36-4051-9882-34144C033B06}" destId="{9C05532D-B69C-46EC-844E-F33B5973D032}" srcOrd="0" destOrd="0" parTransId="{07944C95-2E7E-4A59-8353-897EADE2A567}" sibTransId="{A565B726-070A-4A9D-85BA-0271349DA0ED}"/>
    <dgm:cxn modelId="{F65D3C67-5582-46AC-9E26-C1341C0B8A41}" type="presOf" srcId="{A18DAEFA-EBD1-4542-BC11-1FCB57BDD747}" destId="{FF188EB0-83E9-4375-883E-D907EF74C3C6}" srcOrd="0" destOrd="0" presId="urn:microsoft.com/office/officeart/2005/8/layout/radial1"/>
    <dgm:cxn modelId="{D93859A5-8177-4B21-8A86-ABBE45662013}" type="presOf" srcId="{BD26DC93-CFFE-42E0-89C8-DC69F72955CA}" destId="{53559F3C-71D3-4A54-9B9B-47A24BCB6FE5}" srcOrd="1" destOrd="0" presId="urn:microsoft.com/office/officeart/2005/8/layout/radial1"/>
    <dgm:cxn modelId="{9B667EF7-C32D-45B3-9FAE-1274504DA929}" type="presOf" srcId="{BD26DC93-CFFE-42E0-89C8-DC69F72955CA}" destId="{7AD413DA-6091-4ADB-BE15-23C79AE66AE5}" srcOrd="0" destOrd="0" presId="urn:microsoft.com/office/officeart/2005/8/layout/radial1"/>
    <dgm:cxn modelId="{B44CE6F3-832D-4C4E-B18C-3071AB111326}" srcId="{050BBC7E-9F36-4051-9882-34144C033B06}" destId="{1D3B23C7-EA86-47DD-BAF0-A9E77EFCA109}" srcOrd="2" destOrd="0" parTransId="{A18DAEFA-EBD1-4542-BC11-1FCB57BDD747}" sibTransId="{6C4C62FF-42C6-4FE1-B970-DDE1598DCA04}"/>
    <dgm:cxn modelId="{139FA7B2-9314-4746-B8B3-C9B88E815FDD}" type="presOf" srcId="{9C05532D-B69C-46EC-844E-F33B5973D032}" destId="{563D3405-8A84-4B05-99B7-B8E30AA6C89D}" srcOrd="0" destOrd="0" presId="urn:microsoft.com/office/officeart/2005/8/layout/radial1"/>
    <dgm:cxn modelId="{D37875B3-CE00-4872-A0DF-FAE68A5E0A82}" type="presOf" srcId="{D54612CC-2BD4-42B7-9BF9-1FD5AE9B0300}" destId="{4FF5454E-F907-4971-A604-B35A9F508A6D}" srcOrd="0" destOrd="0" presId="urn:microsoft.com/office/officeart/2005/8/layout/radial1"/>
    <dgm:cxn modelId="{458FABDE-E889-41FA-82AA-DAE083B2AAE6}" type="presOf" srcId="{A18DAEFA-EBD1-4542-BC11-1FCB57BDD747}" destId="{EA8FB3CF-E974-4567-9EF7-108640FB116B}" srcOrd="1" destOrd="0" presId="urn:microsoft.com/office/officeart/2005/8/layout/radial1"/>
    <dgm:cxn modelId="{92701263-58EF-43C4-A437-D25C6FB45832}" type="presOf" srcId="{07944C95-2E7E-4A59-8353-897EADE2A567}" destId="{EDBD6B89-3E29-499E-A240-1D956D525015}" srcOrd="1" destOrd="0" presId="urn:microsoft.com/office/officeart/2005/8/layout/radial1"/>
    <dgm:cxn modelId="{0E00F74F-CD46-4A48-8037-C56D51C0930B}" type="presOf" srcId="{F22D9067-4091-4D4A-B10C-609F8443B24D}" destId="{D3F030EA-3D18-4A3B-8E88-7C6C1C75C1EC}" srcOrd="0" destOrd="0" presId="urn:microsoft.com/office/officeart/2005/8/layout/radial1"/>
    <dgm:cxn modelId="{495E7C43-D7CD-47F9-B611-102DC7E90F73}" type="presOf" srcId="{495BD8A6-7AB9-487D-AB74-1EE8910CC882}" destId="{38E19C05-2AA4-4ED0-9AC1-E0002B38DE0F}" srcOrd="0" destOrd="0" presId="urn:microsoft.com/office/officeart/2005/8/layout/radial1"/>
    <dgm:cxn modelId="{0F5D4B95-16B9-453A-A987-9B07337FDF50}" type="presParOf" srcId="{D3F030EA-3D18-4A3B-8E88-7C6C1C75C1EC}" destId="{479C40A0-4C5E-4D73-9B46-9E7A9238508F}" srcOrd="0" destOrd="0" presId="urn:microsoft.com/office/officeart/2005/8/layout/radial1"/>
    <dgm:cxn modelId="{7F3CA19D-93E3-45E2-A21A-4AC4A1655E29}" type="presParOf" srcId="{D3F030EA-3D18-4A3B-8E88-7C6C1C75C1EC}" destId="{5A0BC68F-A827-4835-9273-1DF5002279B6}" srcOrd="1" destOrd="0" presId="urn:microsoft.com/office/officeart/2005/8/layout/radial1"/>
    <dgm:cxn modelId="{E580C010-3CBB-492E-A1AF-C91B042CB108}" type="presParOf" srcId="{5A0BC68F-A827-4835-9273-1DF5002279B6}" destId="{EDBD6B89-3E29-499E-A240-1D956D525015}" srcOrd="0" destOrd="0" presId="urn:microsoft.com/office/officeart/2005/8/layout/radial1"/>
    <dgm:cxn modelId="{D35ED86A-0C32-4504-9A3F-3A75B015476A}" type="presParOf" srcId="{D3F030EA-3D18-4A3B-8E88-7C6C1C75C1EC}" destId="{563D3405-8A84-4B05-99B7-B8E30AA6C89D}" srcOrd="2" destOrd="0" presId="urn:microsoft.com/office/officeart/2005/8/layout/radial1"/>
    <dgm:cxn modelId="{554AECEB-3A88-432F-84EF-641DCD90BDB9}" type="presParOf" srcId="{D3F030EA-3D18-4A3B-8E88-7C6C1C75C1EC}" destId="{7AD413DA-6091-4ADB-BE15-23C79AE66AE5}" srcOrd="3" destOrd="0" presId="urn:microsoft.com/office/officeart/2005/8/layout/radial1"/>
    <dgm:cxn modelId="{94F737CA-88A4-406C-AF82-3C7113530B26}" type="presParOf" srcId="{7AD413DA-6091-4ADB-BE15-23C79AE66AE5}" destId="{53559F3C-71D3-4A54-9B9B-47A24BCB6FE5}" srcOrd="0" destOrd="0" presId="urn:microsoft.com/office/officeart/2005/8/layout/radial1"/>
    <dgm:cxn modelId="{5A7BA801-B85F-4CA4-A5FD-C4457B8F53A7}" type="presParOf" srcId="{D3F030EA-3D18-4A3B-8E88-7C6C1C75C1EC}" destId="{D7DBF465-6CC1-49DF-9E85-2100B25F4E5F}" srcOrd="4" destOrd="0" presId="urn:microsoft.com/office/officeart/2005/8/layout/radial1"/>
    <dgm:cxn modelId="{5A7786FC-EE1D-443A-984F-9AEE198AE704}" type="presParOf" srcId="{D3F030EA-3D18-4A3B-8E88-7C6C1C75C1EC}" destId="{FF188EB0-83E9-4375-883E-D907EF74C3C6}" srcOrd="5" destOrd="0" presId="urn:microsoft.com/office/officeart/2005/8/layout/radial1"/>
    <dgm:cxn modelId="{24090611-BCC2-4994-97E4-D3048DF54B11}" type="presParOf" srcId="{FF188EB0-83E9-4375-883E-D907EF74C3C6}" destId="{EA8FB3CF-E974-4567-9EF7-108640FB116B}" srcOrd="0" destOrd="0" presId="urn:microsoft.com/office/officeart/2005/8/layout/radial1"/>
    <dgm:cxn modelId="{794FA021-8DB1-4ED6-95FE-9FF33E89EA06}" type="presParOf" srcId="{D3F030EA-3D18-4A3B-8E88-7C6C1C75C1EC}" destId="{41F0B213-1339-46EE-81C4-F6E4C261C7DD}" srcOrd="6" destOrd="0" presId="urn:microsoft.com/office/officeart/2005/8/layout/radial1"/>
    <dgm:cxn modelId="{BE667640-B56C-4C7F-BF94-423EF0BBB4DF}" type="presParOf" srcId="{D3F030EA-3D18-4A3B-8E88-7C6C1C75C1EC}" destId="{4FF5454E-F907-4971-A604-B35A9F508A6D}" srcOrd="7" destOrd="0" presId="urn:microsoft.com/office/officeart/2005/8/layout/radial1"/>
    <dgm:cxn modelId="{CFB6975F-36AE-4DCD-99E1-481B948B8A49}" type="presParOf" srcId="{4FF5454E-F907-4971-A604-B35A9F508A6D}" destId="{F304883B-6EE6-4F5C-BD0B-E650FC8D0D93}" srcOrd="0" destOrd="0" presId="urn:microsoft.com/office/officeart/2005/8/layout/radial1"/>
    <dgm:cxn modelId="{BEEDF370-88B2-47AA-B118-D556DC60C795}" type="presParOf" srcId="{D3F030EA-3D18-4A3B-8E88-7C6C1C75C1EC}" destId="{38E19C05-2AA4-4ED0-9AC1-E0002B38DE0F}" srcOrd="8" destOrd="0" presId="urn:microsoft.com/office/officeart/2005/8/layout/radia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671C4A-0478-48FE-8172-1F5CEA5F8BDB}">
      <dsp:nvSpPr>
        <dsp:cNvPr id="0" name=""/>
        <dsp:cNvSpPr/>
      </dsp:nvSpPr>
      <dsp:spPr>
        <a:xfrm>
          <a:off x="216446" y="360"/>
          <a:ext cx="1689839" cy="101390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b="0" i="0" kern="1200" smtClean="0"/>
            <a:t>Business Objective</a:t>
          </a:r>
          <a:endParaRPr lang="en-IN" sz="1400" kern="1200"/>
        </a:p>
      </dsp:txBody>
      <dsp:txXfrm>
        <a:off x="216446" y="360"/>
        <a:ext cx="1689839" cy="1013903"/>
      </dsp:txXfrm>
    </dsp:sp>
    <dsp:sp modelId="{E0997F48-C7CF-4F60-B0DF-15552BF8B214}">
      <dsp:nvSpPr>
        <dsp:cNvPr id="0" name=""/>
        <dsp:cNvSpPr/>
      </dsp:nvSpPr>
      <dsp:spPr>
        <a:xfrm>
          <a:off x="2075268" y="360"/>
          <a:ext cx="1689839" cy="101390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b="0" i="0" kern="1200" smtClean="0"/>
            <a:t>Performance Analysis</a:t>
          </a:r>
          <a:endParaRPr lang="en-IN" sz="1400" kern="1200"/>
        </a:p>
      </dsp:txBody>
      <dsp:txXfrm>
        <a:off x="2075268" y="360"/>
        <a:ext cx="1689839" cy="1013903"/>
      </dsp:txXfrm>
    </dsp:sp>
    <dsp:sp modelId="{99746256-070A-44B0-8887-20DB881B9835}">
      <dsp:nvSpPr>
        <dsp:cNvPr id="0" name=""/>
        <dsp:cNvSpPr/>
      </dsp:nvSpPr>
      <dsp:spPr>
        <a:xfrm>
          <a:off x="3934091" y="360"/>
          <a:ext cx="1689839" cy="101390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b="0" i="0" kern="1200" smtClean="0"/>
            <a:t>Player Profile and Market Value</a:t>
          </a:r>
          <a:endParaRPr lang="en-IN" sz="1400" kern="1200"/>
        </a:p>
      </dsp:txBody>
      <dsp:txXfrm>
        <a:off x="3934091" y="360"/>
        <a:ext cx="1689839" cy="1013903"/>
      </dsp:txXfrm>
    </dsp:sp>
    <dsp:sp modelId="{49F60757-4664-4498-8E9D-30F4DB157969}">
      <dsp:nvSpPr>
        <dsp:cNvPr id="0" name=""/>
        <dsp:cNvSpPr/>
      </dsp:nvSpPr>
      <dsp:spPr>
        <a:xfrm>
          <a:off x="5792914" y="360"/>
          <a:ext cx="1689839" cy="101390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b="0" i="0" kern="1200" smtClean="0"/>
            <a:t>Team Comparison </a:t>
          </a:r>
          <a:endParaRPr lang="en-IN" sz="1400" kern="1200"/>
        </a:p>
      </dsp:txBody>
      <dsp:txXfrm>
        <a:off x="5792914" y="360"/>
        <a:ext cx="1689839" cy="1013903"/>
      </dsp:txXfrm>
    </dsp:sp>
    <dsp:sp modelId="{20CE12B5-0BE1-4B3F-8166-393AC6D626C9}">
      <dsp:nvSpPr>
        <dsp:cNvPr id="0" name=""/>
        <dsp:cNvSpPr/>
      </dsp:nvSpPr>
      <dsp:spPr>
        <a:xfrm>
          <a:off x="216446" y="1183248"/>
          <a:ext cx="1689839" cy="101390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b="0" i="0" kern="1200" smtClean="0"/>
            <a:t>Attendance and Stadium Analysis</a:t>
          </a:r>
          <a:endParaRPr lang="en-IN" sz="1400" kern="1200"/>
        </a:p>
      </dsp:txBody>
      <dsp:txXfrm>
        <a:off x="216446" y="1183248"/>
        <a:ext cx="1689839" cy="1013903"/>
      </dsp:txXfrm>
    </dsp:sp>
    <dsp:sp modelId="{92364715-4F1D-446B-8D0B-381AEFE52952}">
      <dsp:nvSpPr>
        <dsp:cNvPr id="0" name=""/>
        <dsp:cNvSpPr/>
      </dsp:nvSpPr>
      <dsp:spPr>
        <a:xfrm>
          <a:off x="2075268" y="1183248"/>
          <a:ext cx="1689839" cy="101390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b="0" i="0" kern="1200" smtClean="0"/>
            <a:t>Referee Analysis</a:t>
          </a:r>
          <a:endParaRPr lang="en-IN" sz="1400" kern="1200"/>
        </a:p>
      </dsp:txBody>
      <dsp:txXfrm>
        <a:off x="2075268" y="1183248"/>
        <a:ext cx="1689839" cy="1013903"/>
      </dsp:txXfrm>
    </dsp:sp>
    <dsp:sp modelId="{3B634BEC-4587-45F9-A21D-DD6ED61CAF78}">
      <dsp:nvSpPr>
        <dsp:cNvPr id="0" name=""/>
        <dsp:cNvSpPr/>
      </dsp:nvSpPr>
      <dsp:spPr>
        <a:xfrm>
          <a:off x="3934091" y="1183248"/>
          <a:ext cx="1689839" cy="101390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b="0" i="0" kern="1200" smtClean="0"/>
            <a:t>Substitution Patterns</a:t>
          </a:r>
          <a:endParaRPr lang="en-IN" sz="1400" kern="1200"/>
        </a:p>
      </dsp:txBody>
      <dsp:txXfrm>
        <a:off x="3934091" y="1183248"/>
        <a:ext cx="1689839" cy="1013903"/>
      </dsp:txXfrm>
    </dsp:sp>
    <dsp:sp modelId="{364FF223-AEED-48B8-84B0-4772F1E3225D}">
      <dsp:nvSpPr>
        <dsp:cNvPr id="0" name=""/>
        <dsp:cNvSpPr/>
      </dsp:nvSpPr>
      <dsp:spPr>
        <a:xfrm>
          <a:off x="5792914" y="1183248"/>
          <a:ext cx="1689839" cy="101390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b="0" i="0" kern="1200" smtClean="0"/>
            <a:t>Event Analysis</a:t>
          </a:r>
          <a:endParaRPr lang="en-IN" sz="1400" kern="1200"/>
        </a:p>
      </dsp:txBody>
      <dsp:txXfrm>
        <a:off x="5792914" y="1183248"/>
        <a:ext cx="1689839" cy="1013903"/>
      </dsp:txXfrm>
    </dsp:sp>
    <dsp:sp modelId="{924FF808-140B-4497-A8AF-38B8E2FFBE46}">
      <dsp:nvSpPr>
        <dsp:cNvPr id="0" name=""/>
        <dsp:cNvSpPr/>
      </dsp:nvSpPr>
      <dsp:spPr>
        <a:xfrm>
          <a:off x="216446" y="2366135"/>
          <a:ext cx="1689839" cy="101390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b="0" i="0" kern="1200" smtClean="0"/>
            <a:t>Competition Analysis</a:t>
          </a:r>
          <a:endParaRPr lang="en-IN" sz="1400" kern="1200"/>
        </a:p>
      </dsp:txBody>
      <dsp:txXfrm>
        <a:off x="216446" y="2366135"/>
        <a:ext cx="1689839" cy="1013903"/>
      </dsp:txXfrm>
    </dsp:sp>
    <dsp:sp modelId="{3288C359-54E2-4D5F-915D-EDBF173E2155}">
      <dsp:nvSpPr>
        <dsp:cNvPr id="0" name=""/>
        <dsp:cNvSpPr/>
      </dsp:nvSpPr>
      <dsp:spPr>
        <a:xfrm>
          <a:off x="2075268" y="2366135"/>
          <a:ext cx="1689839" cy="101390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b="0" i="0" kern="1200" smtClean="0"/>
            <a:t>Player Attributes and Demographics </a:t>
          </a:r>
          <a:endParaRPr lang="en-IN" sz="1400" kern="1200"/>
        </a:p>
      </dsp:txBody>
      <dsp:txXfrm>
        <a:off x="2075268" y="2366135"/>
        <a:ext cx="1689839" cy="1013903"/>
      </dsp:txXfrm>
    </dsp:sp>
    <dsp:sp modelId="{32388C32-A088-4DA4-99F5-E584A07D8861}">
      <dsp:nvSpPr>
        <dsp:cNvPr id="0" name=""/>
        <dsp:cNvSpPr/>
      </dsp:nvSpPr>
      <dsp:spPr>
        <a:xfrm>
          <a:off x="3934091" y="2366135"/>
          <a:ext cx="1689839" cy="101390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b="0" i="0" kern="1200" smtClean="0"/>
            <a:t>Contract Management </a:t>
          </a:r>
          <a:endParaRPr lang="en-IN" sz="1400" kern="1200"/>
        </a:p>
      </dsp:txBody>
      <dsp:txXfrm>
        <a:off x="3934091" y="2366135"/>
        <a:ext cx="1689839" cy="1013903"/>
      </dsp:txXfrm>
    </dsp:sp>
    <dsp:sp modelId="{707241B3-20EC-4675-9A47-85253638198E}">
      <dsp:nvSpPr>
        <dsp:cNvPr id="0" name=""/>
        <dsp:cNvSpPr/>
      </dsp:nvSpPr>
      <dsp:spPr>
        <a:xfrm>
          <a:off x="5792914" y="2366135"/>
          <a:ext cx="1689839" cy="101390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b="0" i="0" kern="1200" smtClean="0"/>
            <a:t>Conclusion and Recommendations </a:t>
          </a:r>
          <a:endParaRPr lang="en-IN" sz="1400" kern="1200"/>
        </a:p>
      </dsp:txBody>
      <dsp:txXfrm>
        <a:off x="5792914" y="2366135"/>
        <a:ext cx="1689839" cy="10139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EA6C11-5F60-4D97-9AA6-EF14B96D1BE8}">
      <dsp:nvSpPr>
        <dsp:cNvPr id="0" name=""/>
        <dsp:cNvSpPr/>
      </dsp:nvSpPr>
      <dsp:spPr>
        <a:xfrm>
          <a:off x="4451124" y="2816022"/>
          <a:ext cx="2205005" cy="524691"/>
        </a:xfrm>
        <a:custGeom>
          <a:avLst/>
          <a:gdLst/>
          <a:ahLst/>
          <a:cxnLst/>
          <a:rect l="0" t="0" r="0" b="0"/>
          <a:pathLst>
            <a:path>
              <a:moveTo>
                <a:pt x="0" y="0"/>
              </a:moveTo>
              <a:lnTo>
                <a:pt x="0" y="357561"/>
              </a:lnTo>
              <a:lnTo>
                <a:pt x="2205005" y="357561"/>
              </a:lnTo>
              <a:lnTo>
                <a:pt x="2205005" y="52469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72A9A24-53DC-439D-BB35-011851AE2A07}">
      <dsp:nvSpPr>
        <dsp:cNvPr id="0" name=""/>
        <dsp:cNvSpPr/>
      </dsp:nvSpPr>
      <dsp:spPr>
        <a:xfrm>
          <a:off x="4405404" y="2816022"/>
          <a:ext cx="91440" cy="524691"/>
        </a:xfrm>
        <a:custGeom>
          <a:avLst/>
          <a:gdLst/>
          <a:ahLst/>
          <a:cxnLst/>
          <a:rect l="0" t="0" r="0" b="0"/>
          <a:pathLst>
            <a:path>
              <a:moveTo>
                <a:pt x="45720" y="0"/>
              </a:moveTo>
              <a:lnTo>
                <a:pt x="45720" y="52469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CE3FEF-70DA-4DD4-AAEB-A3C459AC30D5}">
      <dsp:nvSpPr>
        <dsp:cNvPr id="0" name=""/>
        <dsp:cNvSpPr/>
      </dsp:nvSpPr>
      <dsp:spPr>
        <a:xfrm>
          <a:off x="2246118" y="2816022"/>
          <a:ext cx="2205005" cy="524691"/>
        </a:xfrm>
        <a:custGeom>
          <a:avLst/>
          <a:gdLst/>
          <a:ahLst/>
          <a:cxnLst/>
          <a:rect l="0" t="0" r="0" b="0"/>
          <a:pathLst>
            <a:path>
              <a:moveTo>
                <a:pt x="2205005" y="0"/>
              </a:moveTo>
              <a:lnTo>
                <a:pt x="2205005" y="357561"/>
              </a:lnTo>
              <a:lnTo>
                <a:pt x="0" y="357561"/>
              </a:lnTo>
              <a:lnTo>
                <a:pt x="0" y="52469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4E07334-B51A-47E6-87FB-42CDF8A0D527}">
      <dsp:nvSpPr>
        <dsp:cNvPr id="0" name=""/>
        <dsp:cNvSpPr/>
      </dsp:nvSpPr>
      <dsp:spPr>
        <a:xfrm>
          <a:off x="4405404" y="1145730"/>
          <a:ext cx="91440" cy="524691"/>
        </a:xfrm>
        <a:custGeom>
          <a:avLst/>
          <a:gdLst/>
          <a:ahLst/>
          <a:cxnLst/>
          <a:rect l="0" t="0" r="0" b="0"/>
          <a:pathLst>
            <a:path>
              <a:moveTo>
                <a:pt x="45720" y="0"/>
              </a:moveTo>
              <a:lnTo>
                <a:pt x="45720" y="52469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0925A0-9EE0-437A-B231-4393B0A2E809}">
      <dsp:nvSpPr>
        <dsp:cNvPr id="0" name=""/>
        <dsp:cNvSpPr/>
      </dsp:nvSpPr>
      <dsp:spPr>
        <a:xfrm>
          <a:off x="3023624" y="130"/>
          <a:ext cx="2854999" cy="11456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C4BEE3-1EAB-4508-BF00-8E9837AEB7C3}">
      <dsp:nvSpPr>
        <dsp:cNvPr id="0" name=""/>
        <dsp:cNvSpPr/>
      </dsp:nvSpPr>
      <dsp:spPr>
        <a:xfrm>
          <a:off x="3224079" y="190562"/>
          <a:ext cx="2854999" cy="11456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b="1" kern="1200" dirty="0" smtClean="0">
              <a:solidFill>
                <a:schemeClr val="tx1"/>
              </a:solidFill>
            </a:rPr>
            <a:t>Data Treatment Overview</a:t>
          </a:r>
          <a:endParaRPr lang="en-US" sz="2200" kern="1200" dirty="0"/>
        </a:p>
      </dsp:txBody>
      <dsp:txXfrm>
        <a:off x="3257632" y="224115"/>
        <a:ext cx="2787893" cy="1078494"/>
      </dsp:txXfrm>
    </dsp:sp>
    <dsp:sp modelId="{52ABEAFF-E6C3-42D7-ADA3-6EB045C7D7DC}">
      <dsp:nvSpPr>
        <dsp:cNvPr id="0" name=""/>
        <dsp:cNvSpPr/>
      </dsp:nvSpPr>
      <dsp:spPr>
        <a:xfrm>
          <a:off x="3340811" y="1670422"/>
          <a:ext cx="2220625" cy="11456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4B0575-CC84-48FE-A720-0A9DCACEAFAD}">
      <dsp:nvSpPr>
        <dsp:cNvPr id="0" name=""/>
        <dsp:cNvSpPr/>
      </dsp:nvSpPr>
      <dsp:spPr>
        <a:xfrm>
          <a:off x="3541267" y="1860854"/>
          <a:ext cx="2220625" cy="11456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b="1" kern="1200" dirty="0" smtClean="0">
              <a:solidFill>
                <a:schemeClr val="tx1"/>
              </a:solidFill>
            </a:rPr>
            <a:t>Data Preprocessing Steps</a:t>
          </a:r>
          <a:endParaRPr lang="en-US" sz="2200" kern="1200" dirty="0"/>
        </a:p>
      </dsp:txBody>
      <dsp:txXfrm>
        <a:off x="3574820" y="1894407"/>
        <a:ext cx="2153519" cy="1078494"/>
      </dsp:txXfrm>
    </dsp:sp>
    <dsp:sp modelId="{9EB5E7CD-8819-4438-833F-9EBF440A3B18}">
      <dsp:nvSpPr>
        <dsp:cNvPr id="0" name=""/>
        <dsp:cNvSpPr/>
      </dsp:nvSpPr>
      <dsp:spPr>
        <a:xfrm>
          <a:off x="1344071" y="3340713"/>
          <a:ext cx="1804095" cy="11456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F4E79C-6EFA-4ADF-ADAD-A6EC1C68D2F8}">
      <dsp:nvSpPr>
        <dsp:cNvPr id="0" name=""/>
        <dsp:cNvSpPr/>
      </dsp:nvSpPr>
      <dsp:spPr>
        <a:xfrm>
          <a:off x="1544526" y="3531146"/>
          <a:ext cx="1804095" cy="11456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b="1" kern="1200" dirty="0" smtClean="0">
              <a:solidFill>
                <a:schemeClr val="tx1"/>
              </a:solidFill>
            </a:rPr>
            <a:t>Data Merging</a:t>
          </a:r>
          <a:endParaRPr lang="en-US" sz="2200" kern="1200" dirty="0"/>
        </a:p>
      </dsp:txBody>
      <dsp:txXfrm>
        <a:off x="1578079" y="3564699"/>
        <a:ext cx="1736989" cy="1078494"/>
      </dsp:txXfrm>
    </dsp:sp>
    <dsp:sp modelId="{CD966D55-E94C-4ED8-AB5F-91524DDEBBAB}">
      <dsp:nvSpPr>
        <dsp:cNvPr id="0" name=""/>
        <dsp:cNvSpPr/>
      </dsp:nvSpPr>
      <dsp:spPr>
        <a:xfrm>
          <a:off x="3549076" y="3340713"/>
          <a:ext cx="1804095" cy="11456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AF4431-F554-4C2B-9AD9-10A49DEBB363}">
      <dsp:nvSpPr>
        <dsp:cNvPr id="0" name=""/>
        <dsp:cNvSpPr/>
      </dsp:nvSpPr>
      <dsp:spPr>
        <a:xfrm>
          <a:off x="3749531" y="3531146"/>
          <a:ext cx="1804095" cy="11456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b="1" kern="1200" dirty="0" smtClean="0">
              <a:solidFill>
                <a:schemeClr val="tx1"/>
              </a:solidFill>
            </a:rPr>
            <a:t>Data Cleaning</a:t>
          </a:r>
          <a:endParaRPr lang="en-US" sz="2200" kern="1200" dirty="0"/>
        </a:p>
      </dsp:txBody>
      <dsp:txXfrm>
        <a:off x="3783084" y="3564699"/>
        <a:ext cx="1736989" cy="1078494"/>
      </dsp:txXfrm>
    </dsp:sp>
    <dsp:sp modelId="{6BD36306-A149-4D88-8DC3-59D92B5ECB83}">
      <dsp:nvSpPr>
        <dsp:cNvPr id="0" name=""/>
        <dsp:cNvSpPr/>
      </dsp:nvSpPr>
      <dsp:spPr>
        <a:xfrm>
          <a:off x="5754082" y="3340713"/>
          <a:ext cx="1804095" cy="114560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C12092-8533-4137-82D3-F75915CFBA5E}">
      <dsp:nvSpPr>
        <dsp:cNvPr id="0" name=""/>
        <dsp:cNvSpPr/>
      </dsp:nvSpPr>
      <dsp:spPr>
        <a:xfrm>
          <a:off x="5954537" y="3531146"/>
          <a:ext cx="1804095" cy="1145600"/>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b="1" kern="1200" smtClean="0">
              <a:solidFill>
                <a:schemeClr val="tx1"/>
              </a:solidFill>
            </a:rPr>
            <a:t>Data Formatting</a:t>
          </a:r>
          <a:endParaRPr lang="en-US" sz="2200" b="1" kern="1200" dirty="0">
            <a:solidFill>
              <a:schemeClr val="tx1"/>
            </a:solidFill>
          </a:endParaRPr>
        </a:p>
      </dsp:txBody>
      <dsp:txXfrm>
        <a:off x="5988090" y="3564699"/>
        <a:ext cx="1736989" cy="10784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9C40A0-4C5E-4D73-9B46-9E7A9238508F}">
      <dsp:nvSpPr>
        <dsp:cNvPr id="0" name=""/>
        <dsp:cNvSpPr/>
      </dsp:nvSpPr>
      <dsp:spPr>
        <a:xfrm>
          <a:off x="3189867" y="1372268"/>
          <a:ext cx="1423946" cy="131149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US" sz="1300" b="1" kern="1200" dirty="0" smtClean="0">
              <a:solidFill>
                <a:schemeClr val="tx1"/>
              </a:solidFill>
            </a:rPr>
            <a:t>Hypothesis Testing</a:t>
          </a:r>
          <a:endParaRPr lang="en-US" sz="1300" b="1" kern="1200" dirty="0">
            <a:solidFill>
              <a:schemeClr val="tx1"/>
            </a:solidFill>
          </a:endParaRPr>
        </a:p>
      </dsp:txBody>
      <dsp:txXfrm>
        <a:off x="3398399" y="1564331"/>
        <a:ext cx="1006882" cy="927364"/>
      </dsp:txXfrm>
    </dsp:sp>
    <dsp:sp modelId="{5A0BC68F-A827-4835-9273-1DF5002279B6}">
      <dsp:nvSpPr>
        <dsp:cNvPr id="0" name=""/>
        <dsp:cNvSpPr/>
      </dsp:nvSpPr>
      <dsp:spPr>
        <a:xfrm rot="16243470">
          <a:off x="3802239" y="1250205"/>
          <a:ext cx="218550" cy="25681"/>
        </a:xfrm>
        <a:custGeom>
          <a:avLst/>
          <a:gdLst/>
          <a:ahLst/>
          <a:cxnLst/>
          <a:rect l="0" t="0" r="0" b="0"/>
          <a:pathLst>
            <a:path>
              <a:moveTo>
                <a:pt x="0" y="12840"/>
              </a:moveTo>
              <a:lnTo>
                <a:pt x="218550" y="1284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906050" y="1257582"/>
        <a:ext cx="10927" cy="10927"/>
      </dsp:txXfrm>
    </dsp:sp>
    <dsp:sp modelId="{563D3405-8A84-4B05-99B7-B8E30AA6C89D}">
      <dsp:nvSpPr>
        <dsp:cNvPr id="0" name=""/>
        <dsp:cNvSpPr/>
      </dsp:nvSpPr>
      <dsp:spPr>
        <a:xfrm>
          <a:off x="3219277" y="19672"/>
          <a:ext cx="1401577" cy="113413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b="1" kern="1200" dirty="0" smtClean="0">
              <a:solidFill>
                <a:schemeClr val="tx1"/>
              </a:solidFill>
            </a:rPr>
            <a:t>Regression Analysis</a:t>
          </a:r>
          <a:endParaRPr lang="en-US" sz="1100" b="1" kern="1200" dirty="0">
            <a:solidFill>
              <a:schemeClr val="tx1"/>
            </a:solidFill>
          </a:endParaRPr>
        </a:p>
      </dsp:txBody>
      <dsp:txXfrm>
        <a:off x="3424533" y="185763"/>
        <a:ext cx="991065" cy="801955"/>
      </dsp:txXfrm>
    </dsp:sp>
    <dsp:sp modelId="{7AD413DA-6091-4ADB-BE15-23C79AE66AE5}">
      <dsp:nvSpPr>
        <dsp:cNvPr id="0" name=""/>
        <dsp:cNvSpPr/>
      </dsp:nvSpPr>
      <dsp:spPr>
        <a:xfrm rot="58158">
          <a:off x="4613643" y="2033159"/>
          <a:ext cx="702520" cy="25681"/>
        </a:xfrm>
        <a:custGeom>
          <a:avLst/>
          <a:gdLst/>
          <a:ahLst/>
          <a:cxnLst/>
          <a:rect l="0" t="0" r="0" b="0"/>
          <a:pathLst>
            <a:path>
              <a:moveTo>
                <a:pt x="0" y="12840"/>
              </a:moveTo>
              <a:lnTo>
                <a:pt x="702520" y="1284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4947340" y="2028436"/>
        <a:ext cx="35126" cy="35126"/>
      </dsp:txXfrm>
    </dsp:sp>
    <dsp:sp modelId="{D7DBF465-6CC1-49DF-9E85-2100B25F4E5F}">
      <dsp:nvSpPr>
        <dsp:cNvPr id="0" name=""/>
        <dsp:cNvSpPr/>
      </dsp:nvSpPr>
      <dsp:spPr>
        <a:xfrm>
          <a:off x="5316000" y="1389802"/>
          <a:ext cx="1421527" cy="1348325"/>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b="1" kern="1200" dirty="0" smtClean="0">
              <a:solidFill>
                <a:schemeClr val="tx1"/>
              </a:solidFill>
            </a:rPr>
            <a:t>Logistic Regression	</a:t>
          </a:r>
          <a:endParaRPr lang="en-US" sz="1100" b="1" kern="1200" dirty="0">
            <a:solidFill>
              <a:schemeClr val="tx1"/>
            </a:solidFill>
          </a:endParaRPr>
        </a:p>
      </dsp:txBody>
      <dsp:txXfrm>
        <a:off x="5524178" y="1587260"/>
        <a:ext cx="1005171" cy="953409"/>
      </dsp:txXfrm>
    </dsp:sp>
    <dsp:sp modelId="{FF188EB0-83E9-4375-883E-D907EF74C3C6}">
      <dsp:nvSpPr>
        <dsp:cNvPr id="0" name=""/>
        <dsp:cNvSpPr/>
      </dsp:nvSpPr>
      <dsp:spPr>
        <a:xfrm rot="5400000">
          <a:off x="3783153" y="2789605"/>
          <a:ext cx="237373" cy="25681"/>
        </a:xfrm>
        <a:custGeom>
          <a:avLst/>
          <a:gdLst/>
          <a:ahLst/>
          <a:cxnLst/>
          <a:rect l="0" t="0" r="0" b="0"/>
          <a:pathLst>
            <a:path>
              <a:moveTo>
                <a:pt x="0" y="12840"/>
              </a:moveTo>
              <a:lnTo>
                <a:pt x="237373" y="1284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3895906" y="2796511"/>
        <a:ext cx="11868" cy="11868"/>
      </dsp:txXfrm>
    </dsp:sp>
    <dsp:sp modelId="{41F0B213-1339-46EE-81C4-F6E4C261C7DD}">
      <dsp:nvSpPr>
        <dsp:cNvPr id="0" name=""/>
        <dsp:cNvSpPr/>
      </dsp:nvSpPr>
      <dsp:spPr>
        <a:xfrm>
          <a:off x="3262768" y="2921133"/>
          <a:ext cx="1278144" cy="111452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b="1" kern="1200" dirty="0" smtClean="0">
              <a:solidFill>
                <a:schemeClr val="tx1"/>
              </a:solidFill>
            </a:rPr>
            <a:t>Descriptive Analysis</a:t>
          </a:r>
          <a:endParaRPr lang="en-US" sz="1100" b="1" kern="1200" dirty="0">
            <a:solidFill>
              <a:schemeClr val="tx1"/>
            </a:solidFill>
          </a:endParaRPr>
        </a:p>
      </dsp:txBody>
      <dsp:txXfrm>
        <a:off x="3449948" y="3084351"/>
        <a:ext cx="903784" cy="788085"/>
      </dsp:txXfrm>
    </dsp:sp>
    <dsp:sp modelId="{4FF5454E-F907-4971-A604-B35A9F508A6D}">
      <dsp:nvSpPr>
        <dsp:cNvPr id="0" name=""/>
        <dsp:cNvSpPr/>
      </dsp:nvSpPr>
      <dsp:spPr>
        <a:xfrm rot="10799136">
          <a:off x="2673603" y="2015416"/>
          <a:ext cx="516264" cy="25681"/>
        </a:xfrm>
        <a:custGeom>
          <a:avLst/>
          <a:gdLst/>
          <a:ahLst/>
          <a:cxnLst/>
          <a:rect l="0" t="0" r="0" b="0"/>
          <a:pathLst>
            <a:path>
              <a:moveTo>
                <a:pt x="0" y="12840"/>
              </a:moveTo>
              <a:lnTo>
                <a:pt x="516264" y="12840"/>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rot="10800000">
        <a:off x="2918828" y="2015351"/>
        <a:ext cx="25813" cy="25813"/>
      </dsp:txXfrm>
    </dsp:sp>
    <dsp:sp modelId="{38E19C05-2AA4-4ED0-9AC1-E0002B38DE0F}">
      <dsp:nvSpPr>
        <dsp:cNvPr id="0" name=""/>
        <dsp:cNvSpPr/>
      </dsp:nvSpPr>
      <dsp:spPr>
        <a:xfrm>
          <a:off x="1267890" y="1344233"/>
          <a:ext cx="1405712" cy="136853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sz="1100" b="1" kern="1200" dirty="0" smtClean="0">
              <a:solidFill>
                <a:schemeClr val="tx1"/>
              </a:solidFill>
            </a:rPr>
            <a:t>KNN</a:t>
          </a:r>
          <a:r>
            <a:rPr lang="en-US" sz="1100" kern="1200" dirty="0" smtClean="0"/>
            <a:t>	</a:t>
          </a:r>
          <a:endParaRPr lang="en-US" sz="1100" kern="1200" dirty="0"/>
        </a:p>
      </dsp:txBody>
      <dsp:txXfrm>
        <a:off x="1473752" y="1544650"/>
        <a:ext cx="993988" cy="96769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f67a234de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f67a234de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89dd9f533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89dd9f53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fb33f2289d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fb33f2289d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895460ef7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895460ef7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68050" y="929325"/>
            <a:ext cx="3903900" cy="27171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5200"/>
              <a:buNone/>
              <a:defRPr sz="53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225" y="3737575"/>
            <a:ext cx="32922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190726" y="3824733"/>
            <a:ext cx="434854" cy="301500"/>
            <a:chOff x="190726" y="3824733"/>
            <a:chExt cx="434854" cy="301500"/>
          </a:xfrm>
        </p:grpSpPr>
        <p:sp>
          <p:nvSpPr>
            <p:cNvPr id="12" name="Google Shape;12;p2"/>
            <p:cNvSpPr/>
            <p:nvPr/>
          </p:nvSpPr>
          <p:spPr>
            <a:xfrm>
              <a:off x="190726" y="3824733"/>
              <a:ext cx="267900" cy="301500"/>
            </a:xfrm>
            <a:prstGeom prst="chevron">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357680" y="3824733"/>
              <a:ext cx="267900" cy="301500"/>
            </a:xfrm>
            <a:prstGeom prst="chevron">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p:nvPr/>
        </p:nvSpPr>
        <p:spPr>
          <a:xfrm>
            <a:off x="7277093" y="0"/>
            <a:ext cx="3744900" cy="5143500"/>
          </a:xfrm>
          <a:prstGeom prst="chevron">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7780782" y="3646318"/>
            <a:ext cx="1374686" cy="952800"/>
            <a:chOff x="7780782" y="3646318"/>
            <a:chExt cx="1374686" cy="952800"/>
          </a:xfrm>
        </p:grpSpPr>
        <p:sp>
          <p:nvSpPr>
            <p:cNvPr id="16" name="Google Shape;16;p2"/>
            <p:cNvSpPr/>
            <p:nvPr/>
          </p:nvSpPr>
          <p:spPr>
            <a:xfrm>
              <a:off x="7780782" y="3646318"/>
              <a:ext cx="846900" cy="952800"/>
            </a:xfrm>
            <a:prstGeom prst="chevron">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308568" y="3646318"/>
              <a:ext cx="846900" cy="952800"/>
            </a:xfrm>
            <a:prstGeom prst="chevron">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35_1_1">
    <p:spTree>
      <p:nvGrpSpPr>
        <p:cNvPr id="1" name="Shape 251"/>
        <p:cNvGrpSpPr/>
        <p:nvPr/>
      </p:nvGrpSpPr>
      <p:grpSpPr>
        <a:xfrm>
          <a:off x="0" y="0"/>
          <a:ext cx="0" cy="0"/>
          <a:chOff x="0" y="0"/>
          <a:chExt cx="0" cy="0"/>
        </a:xfrm>
      </p:grpSpPr>
      <p:sp>
        <p:nvSpPr>
          <p:cNvPr id="252" name="Google Shape;252;p33"/>
          <p:cNvSpPr/>
          <p:nvPr/>
        </p:nvSpPr>
        <p:spPr>
          <a:xfrm>
            <a:off x="5932875" y="540971"/>
            <a:ext cx="2913600" cy="3278400"/>
          </a:xfrm>
          <a:prstGeom prst="chevron">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3"/>
          <p:cNvSpPr/>
          <p:nvPr/>
        </p:nvSpPr>
        <p:spPr>
          <a:xfrm>
            <a:off x="4571176" y="7"/>
            <a:ext cx="2894700" cy="32568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4" name="Google Shape;254;p33"/>
          <p:cNvGrpSpPr/>
          <p:nvPr/>
        </p:nvGrpSpPr>
        <p:grpSpPr>
          <a:xfrm>
            <a:off x="-329162" y="539501"/>
            <a:ext cx="1883825" cy="1244700"/>
            <a:chOff x="-228687" y="3705301"/>
            <a:chExt cx="1883825" cy="1244700"/>
          </a:xfrm>
        </p:grpSpPr>
        <p:sp>
          <p:nvSpPr>
            <p:cNvPr id="255" name="Google Shape;255;p33"/>
            <p:cNvSpPr/>
            <p:nvPr/>
          </p:nvSpPr>
          <p:spPr>
            <a:xfrm>
              <a:off x="549038" y="3705301"/>
              <a:ext cx="1106100" cy="1244700"/>
            </a:xfrm>
            <a:prstGeom prst="chevron">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3"/>
            <p:cNvSpPr/>
            <p:nvPr/>
          </p:nvSpPr>
          <p:spPr>
            <a:xfrm>
              <a:off x="-228687" y="3705301"/>
              <a:ext cx="1106100" cy="1244700"/>
            </a:xfrm>
            <a:prstGeom prst="chevron">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 name="Google Shape;257;p33"/>
          <p:cNvGrpSpPr/>
          <p:nvPr/>
        </p:nvGrpSpPr>
        <p:grpSpPr>
          <a:xfrm>
            <a:off x="713232" y="4190700"/>
            <a:ext cx="1374686" cy="952800"/>
            <a:chOff x="7780782" y="3646318"/>
            <a:chExt cx="1374686" cy="952800"/>
          </a:xfrm>
        </p:grpSpPr>
        <p:sp>
          <p:nvSpPr>
            <p:cNvPr id="258" name="Google Shape;258;p33"/>
            <p:cNvSpPr/>
            <p:nvPr/>
          </p:nvSpPr>
          <p:spPr>
            <a:xfrm>
              <a:off x="7780782" y="3646318"/>
              <a:ext cx="846900" cy="952800"/>
            </a:xfrm>
            <a:prstGeom prst="chevron">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3"/>
            <p:cNvSpPr/>
            <p:nvPr/>
          </p:nvSpPr>
          <p:spPr>
            <a:xfrm>
              <a:off x="8308568" y="3646318"/>
              <a:ext cx="846900" cy="952800"/>
            </a:xfrm>
            <a:prstGeom prst="chevron">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3">
  <p:cSld name="CUSTOM_35_1_1_1">
    <p:spTree>
      <p:nvGrpSpPr>
        <p:cNvPr id="1" name="Shape 260"/>
        <p:cNvGrpSpPr/>
        <p:nvPr/>
      </p:nvGrpSpPr>
      <p:grpSpPr>
        <a:xfrm>
          <a:off x="0" y="0"/>
          <a:ext cx="0" cy="0"/>
          <a:chOff x="0" y="0"/>
          <a:chExt cx="0" cy="0"/>
        </a:xfrm>
      </p:grpSpPr>
      <p:sp>
        <p:nvSpPr>
          <p:cNvPr id="261" name="Google Shape;261;p34"/>
          <p:cNvSpPr/>
          <p:nvPr/>
        </p:nvSpPr>
        <p:spPr>
          <a:xfrm>
            <a:off x="7277093" y="0"/>
            <a:ext cx="3744900" cy="5143500"/>
          </a:xfrm>
          <a:prstGeom prst="chevron">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34"/>
          <p:cNvGrpSpPr/>
          <p:nvPr/>
        </p:nvGrpSpPr>
        <p:grpSpPr>
          <a:xfrm>
            <a:off x="7780782" y="3646318"/>
            <a:ext cx="1374686" cy="952800"/>
            <a:chOff x="7780782" y="3646318"/>
            <a:chExt cx="1374686" cy="952800"/>
          </a:xfrm>
        </p:grpSpPr>
        <p:sp>
          <p:nvSpPr>
            <p:cNvPr id="263" name="Google Shape;263;p34"/>
            <p:cNvSpPr/>
            <p:nvPr/>
          </p:nvSpPr>
          <p:spPr>
            <a:xfrm>
              <a:off x="7780782" y="3646318"/>
              <a:ext cx="846900" cy="952800"/>
            </a:xfrm>
            <a:prstGeom prst="chevron">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4"/>
            <p:cNvSpPr/>
            <p:nvPr/>
          </p:nvSpPr>
          <p:spPr>
            <a:xfrm>
              <a:off x="8308568" y="3646318"/>
              <a:ext cx="846900" cy="952800"/>
            </a:xfrm>
            <a:prstGeom prst="chevron">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265;p34"/>
          <p:cNvGrpSpPr/>
          <p:nvPr/>
        </p:nvGrpSpPr>
        <p:grpSpPr>
          <a:xfrm>
            <a:off x="1709705" y="1339356"/>
            <a:ext cx="3657491" cy="2535093"/>
            <a:chOff x="3471133" y="956682"/>
            <a:chExt cx="4698729" cy="3256800"/>
          </a:xfrm>
        </p:grpSpPr>
        <p:sp>
          <p:nvSpPr>
            <p:cNvPr id="266" name="Google Shape;266;p34"/>
            <p:cNvSpPr/>
            <p:nvPr/>
          </p:nvSpPr>
          <p:spPr>
            <a:xfrm>
              <a:off x="3471133" y="956682"/>
              <a:ext cx="2894700" cy="32568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4"/>
            <p:cNvSpPr/>
            <p:nvPr/>
          </p:nvSpPr>
          <p:spPr>
            <a:xfrm>
              <a:off x="5275162" y="956682"/>
              <a:ext cx="2894700" cy="32568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 name="Google Shape;268;p34"/>
          <p:cNvSpPr/>
          <p:nvPr/>
        </p:nvSpPr>
        <p:spPr>
          <a:xfrm>
            <a:off x="2170525" y="3056022"/>
            <a:ext cx="1284000" cy="1445100"/>
          </a:xfrm>
          <a:prstGeom prst="chevron">
            <a:avLst>
              <a:gd name="adj" fmla="val 50000"/>
            </a:avLst>
          </a:prstGeom>
          <a:noFill/>
          <a:ln w="19050" cap="flat" cmpd="sng">
            <a:solidFill>
              <a:srgbClr val="F06F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sp>
        <p:nvSpPr>
          <p:cNvPr id="29" name="Google Shape;29;p4"/>
          <p:cNvSpPr txBox="1">
            <a:spLocks noGrp="1"/>
          </p:cNvSpPr>
          <p:nvPr>
            <p:ph type="body" idx="1"/>
          </p:nvPr>
        </p:nvSpPr>
        <p:spPr>
          <a:xfrm>
            <a:off x="713225" y="1219150"/>
            <a:ext cx="7699200" cy="3380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rgbClr val="434343"/>
              </a:buClr>
              <a:buSzPts val="1200"/>
              <a:buAutoNum type="arabicPeriod"/>
              <a:defRPr sz="1300"/>
            </a:lvl1pPr>
            <a:lvl2pPr marL="914400" lvl="1" indent="-304800">
              <a:spcBef>
                <a:spcPts val="0"/>
              </a:spcBef>
              <a:spcAft>
                <a:spcPts val="0"/>
              </a:spcAft>
              <a:buClr>
                <a:srgbClr val="434343"/>
              </a:buClr>
              <a:buSzPts val="1200"/>
              <a:buFont typeface="Roboto Condensed Light"/>
              <a:buAutoNum type="alphaLcPeriod"/>
              <a:defRPr/>
            </a:lvl2pPr>
            <a:lvl3pPr marL="1371600" lvl="2" indent="-304800">
              <a:spcBef>
                <a:spcPts val="0"/>
              </a:spcBef>
              <a:spcAft>
                <a:spcPts val="0"/>
              </a:spcAft>
              <a:buClr>
                <a:srgbClr val="434343"/>
              </a:buClr>
              <a:buSzPts val="1200"/>
              <a:buFont typeface="Roboto Condensed Light"/>
              <a:buAutoNum type="romanLcPeriod"/>
              <a:defRPr/>
            </a:lvl3pPr>
            <a:lvl4pPr marL="1828800" lvl="3" indent="-304800">
              <a:spcBef>
                <a:spcPts val="0"/>
              </a:spcBef>
              <a:spcAft>
                <a:spcPts val="0"/>
              </a:spcAft>
              <a:buClr>
                <a:srgbClr val="434343"/>
              </a:buClr>
              <a:buSzPts val="1200"/>
              <a:buFont typeface="Roboto Condensed Light"/>
              <a:buAutoNum type="arabicPeriod"/>
              <a:defRPr/>
            </a:lvl4pPr>
            <a:lvl5pPr marL="2286000" lvl="4" indent="-304800">
              <a:spcBef>
                <a:spcPts val="0"/>
              </a:spcBef>
              <a:spcAft>
                <a:spcPts val="0"/>
              </a:spcAft>
              <a:buClr>
                <a:srgbClr val="434343"/>
              </a:buClr>
              <a:buSzPts val="1200"/>
              <a:buFont typeface="Roboto Condensed Light"/>
              <a:buAutoNum type="alphaLcPeriod"/>
              <a:defRPr/>
            </a:lvl5pPr>
            <a:lvl6pPr marL="2743200" lvl="5" indent="-304800">
              <a:spcBef>
                <a:spcPts val="0"/>
              </a:spcBef>
              <a:spcAft>
                <a:spcPts val="0"/>
              </a:spcAft>
              <a:buClr>
                <a:srgbClr val="434343"/>
              </a:buClr>
              <a:buSzPts val="1200"/>
              <a:buFont typeface="Roboto Condensed Light"/>
              <a:buAutoNum type="romanLcPeriod"/>
              <a:defRPr/>
            </a:lvl6pPr>
            <a:lvl7pPr marL="3200400" lvl="6" indent="-304800">
              <a:spcBef>
                <a:spcPts val="0"/>
              </a:spcBef>
              <a:spcAft>
                <a:spcPts val="0"/>
              </a:spcAft>
              <a:buClr>
                <a:srgbClr val="434343"/>
              </a:buClr>
              <a:buSzPts val="1200"/>
              <a:buFont typeface="Roboto Condensed Light"/>
              <a:buAutoNum type="arabicPeriod"/>
              <a:defRPr/>
            </a:lvl7pPr>
            <a:lvl8pPr marL="3657600" lvl="7" indent="-304800">
              <a:spcBef>
                <a:spcPts val="0"/>
              </a:spcBef>
              <a:spcAft>
                <a:spcPts val="0"/>
              </a:spcAft>
              <a:buClr>
                <a:srgbClr val="434343"/>
              </a:buClr>
              <a:buSzPts val="1200"/>
              <a:buFont typeface="Roboto Condensed Light"/>
              <a:buAutoNum type="alphaLcPeriod"/>
              <a:defRPr/>
            </a:lvl8pPr>
            <a:lvl9pPr marL="4114800" lvl="8" indent="-304800">
              <a:spcBef>
                <a:spcPts val="0"/>
              </a:spcBef>
              <a:spcAft>
                <a:spcPts val="0"/>
              </a:spcAft>
              <a:buClr>
                <a:srgbClr val="434343"/>
              </a:buClr>
              <a:buSzPts val="1200"/>
              <a:buFont typeface="Roboto Condensed Light"/>
              <a:buAutoNum type="romanLcPeriod"/>
              <a:defRPr/>
            </a:lvl9pPr>
          </a:lstStyle>
          <a:p>
            <a:endParaRPr/>
          </a:p>
        </p:txBody>
      </p:sp>
      <p:sp>
        <p:nvSpPr>
          <p:cNvPr id="30" name="Google Shape;30;p4"/>
          <p:cNvSpPr txBox="1">
            <a:spLocks noGrp="1"/>
          </p:cNvSpPr>
          <p:nvPr>
            <p:ph type="title"/>
          </p:nvPr>
        </p:nvSpPr>
        <p:spPr>
          <a:xfrm>
            <a:off x="713225" y="549075"/>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1" name="Google Shape;31;p4"/>
          <p:cNvGrpSpPr/>
          <p:nvPr/>
        </p:nvGrpSpPr>
        <p:grpSpPr>
          <a:xfrm>
            <a:off x="7056032" y="4282075"/>
            <a:ext cx="1374686" cy="952800"/>
            <a:chOff x="7780782" y="3646318"/>
            <a:chExt cx="1374686" cy="952800"/>
          </a:xfrm>
        </p:grpSpPr>
        <p:sp>
          <p:nvSpPr>
            <p:cNvPr id="32" name="Google Shape;32;p4"/>
            <p:cNvSpPr/>
            <p:nvPr/>
          </p:nvSpPr>
          <p:spPr>
            <a:xfrm>
              <a:off x="7780782" y="3646318"/>
              <a:ext cx="846900" cy="9528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8308568" y="3646318"/>
              <a:ext cx="846900" cy="9528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 name="Google Shape;34;p4"/>
          <p:cNvGrpSpPr/>
          <p:nvPr/>
        </p:nvGrpSpPr>
        <p:grpSpPr>
          <a:xfrm>
            <a:off x="278376" y="637433"/>
            <a:ext cx="434854" cy="301500"/>
            <a:chOff x="190726" y="3824733"/>
            <a:chExt cx="434854" cy="301500"/>
          </a:xfrm>
        </p:grpSpPr>
        <p:sp>
          <p:nvSpPr>
            <p:cNvPr id="35" name="Google Shape;35;p4"/>
            <p:cNvSpPr/>
            <p:nvPr/>
          </p:nvSpPr>
          <p:spPr>
            <a:xfrm>
              <a:off x="190726" y="3824733"/>
              <a:ext cx="267900" cy="301500"/>
            </a:xfrm>
            <a:prstGeom prst="chevron">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a:off x="357680" y="3824733"/>
              <a:ext cx="267900" cy="301500"/>
            </a:xfrm>
            <a:prstGeom prst="chevron">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
        <p:cNvGrpSpPr/>
        <p:nvPr/>
      </p:nvGrpSpPr>
      <p:grpSpPr>
        <a:xfrm>
          <a:off x="0" y="0"/>
          <a:ext cx="0" cy="0"/>
          <a:chOff x="0" y="0"/>
          <a:chExt cx="0" cy="0"/>
        </a:xfrm>
      </p:grpSpPr>
      <p:sp>
        <p:nvSpPr>
          <p:cNvPr id="38" name="Google Shape;38;p5"/>
          <p:cNvSpPr txBox="1">
            <a:spLocks noGrp="1"/>
          </p:cNvSpPr>
          <p:nvPr>
            <p:ph type="subTitle" idx="1"/>
          </p:nvPr>
        </p:nvSpPr>
        <p:spPr>
          <a:xfrm>
            <a:off x="720000" y="1934107"/>
            <a:ext cx="2267700" cy="33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Bebas Neue"/>
              <a:buNone/>
              <a:defRPr sz="2000">
                <a:solidFill>
                  <a:schemeClr val="dk1"/>
                </a:solidFill>
                <a:latin typeface="Black Ops One"/>
                <a:ea typeface="Black Ops One"/>
                <a:cs typeface="Black Ops One"/>
                <a:sym typeface="Black Ops One"/>
              </a:defRPr>
            </a:lvl1pPr>
            <a:lvl2pPr lvl="1" algn="ctr"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ctr"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ctr"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ctr"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ctr"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ctr"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ctr"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39" name="Google Shape;39;p5"/>
          <p:cNvSpPr txBox="1">
            <a:spLocks noGrp="1"/>
          </p:cNvSpPr>
          <p:nvPr>
            <p:ph type="subTitle" idx="2"/>
          </p:nvPr>
        </p:nvSpPr>
        <p:spPr>
          <a:xfrm>
            <a:off x="6156300" y="2962186"/>
            <a:ext cx="2267700" cy="338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000"/>
              <a:buFont typeface="Bebas Neue"/>
              <a:buNone/>
              <a:defRPr sz="2000">
                <a:solidFill>
                  <a:schemeClr val="dk1"/>
                </a:solidFill>
                <a:latin typeface="Black Ops One"/>
                <a:ea typeface="Black Ops One"/>
                <a:cs typeface="Black Ops One"/>
                <a:sym typeface="Black Ops One"/>
              </a:defRPr>
            </a:lvl1pPr>
            <a:lvl2pPr lvl="1" algn="ctr" rtl="0">
              <a:lnSpc>
                <a:spcPct val="100000"/>
              </a:lnSpc>
              <a:spcBef>
                <a:spcPts val="0"/>
              </a:spcBef>
              <a:spcAft>
                <a:spcPts val="0"/>
              </a:spcAft>
              <a:buSzPts val="2000"/>
              <a:buFont typeface="Bebas Neue"/>
              <a:buNone/>
              <a:defRPr sz="2000">
                <a:latin typeface="Bebas Neue"/>
                <a:ea typeface="Bebas Neue"/>
                <a:cs typeface="Bebas Neue"/>
                <a:sym typeface="Bebas Neue"/>
              </a:defRPr>
            </a:lvl2pPr>
            <a:lvl3pPr lvl="2" algn="ctr" rtl="0">
              <a:lnSpc>
                <a:spcPct val="100000"/>
              </a:lnSpc>
              <a:spcBef>
                <a:spcPts val="0"/>
              </a:spcBef>
              <a:spcAft>
                <a:spcPts val="0"/>
              </a:spcAft>
              <a:buSzPts val="2000"/>
              <a:buFont typeface="Bebas Neue"/>
              <a:buNone/>
              <a:defRPr sz="2000">
                <a:latin typeface="Bebas Neue"/>
                <a:ea typeface="Bebas Neue"/>
                <a:cs typeface="Bebas Neue"/>
                <a:sym typeface="Bebas Neue"/>
              </a:defRPr>
            </a:lvl3pPr>
            <a:lvl4pPr lvl="3" algn="ctr" rtl="0">
              <a:lnSpc>
                <a:spcPct val="100000"/>
              </a:lnSpc>
              <a:spcBef>
                <a:spcPts val="0"/>
              </a:spcBef>
              <a:spcAft>
                <a:spcPts val="0"/>
              </a:spcAft>
              <a:buSzPts val="2000"/>
              <a:buFont typeface="Bebas Neue"/>
              <a:buNone/>
              <a:defRPr sz="2000">
                <a:latin typeface="Bebas Neue"/>
                <a:ea typeface="Bebas Neue"/>
                <a:cs typeface="Bebas Neue"/>
                <a:sym typeface="Bebas Neue"/>
              </a:defRPr>
            </a:lvl4pPr>
            <a:lvl5pPr lvl="4" algn="ctr" rtl="0">
              <a:lnSpc>
                <a:spcPct val="100000"/>
              </a:lnSpc>
              <a:spcBef>
                <a:spcPts val="0"/>
              </a:spcBef>
              <a:spcAft>
                <a:spcPts val="0"/>
              </a:spcAft>
              <a:buSzPts val="2000"/>
              <a:buFont typeface="Bebas Neue"/>
              <a:buNone/>
              <a:defRPr sz="2000">
                <a:latin typeface="Bebas Neue"/>
                <a:ea typeface="Bebas Neue"/>
                <a:cs typeface="Bebas Neue"/>
                <a:sym typeface="Bebas Neue"/>
              </a:defRPr>
            </a:lvl5pPr>
            <a:lvl6pPr lvl="5" algn="ctr" rtl="0">
              <a:lnSpc>
                <a:spcPct val="100000"/>
              </a:lnSpc>
              <a:spcBef>
                <a:spcPts val="0"/>
              </a:spcBef>
              <a:spcAft>
                <a:spcPts val="0"/>
              </a:spcAft>
              <a:buSzPts val="2000"/>
              <a:buFont typeface="Bebas Neue"/>
              <a:buNone/>
              <a:defRPr sz="2000">
                <a:latin typeface="Bebas Neue"/>
                <a:ea typeface="Bebas Neue"/>
                <a:cs typeface="Bebas Neue"/>
                <a:sym typeface="Bebas Neue"/>
              </a:defRPr>
            </a:lvl6pPr>
            <a:lvl7pPr lvl="6" algn="ctr" rtl="0">
              <a:lnSpc>
                <a:spcPct val="100000"/>
              </a:lnSpc>
              <a:spcBef>
                <a:spcPts val="0"/>
              </a:spcBef>
              <a:spcAft>
                <a:spcPts val="0"/>
              </a:spcAft>
              <a:buSzPts val="2000"/>
              <a:buFont typeface="Bebas Neue"/>
              <a:buNone/>
              <a:defRPr sz="2000">
                <a:latin typeface="Bebas Neue"/>
                <a:ea typeface="Bebas Neue"/>
                <a:cs typeface="Bebas Neue"/>
                <a:sym typeface="Bebas Neue"/>
              </a:defRPr>
            </a:lvl7pPr>
            <a:lvl8pPr lvl="7" algn="ctr" rtl="0">
              <a:lnSpc>
                <a:spcPct val="100000"/>
              </a:lnSpc>
              <a:spcBef>
                <a:spcPts val="0"/>
              </a:spcBef>
              <a:spcAft>
                <a:spcPts val="0"/>
              </a:spcAft>
              <a:buSzPts val="2000"/>
              <a:buFont typeface="Bebas Neue"/>
              <a:buNone/>
              <a:defRPr sz="2000">
                <a:latin typeface="Bebas Neue"/>
                <a:ea typeface="Bebas Neue"/>
                <a:cs typeface="Bebas Neue"/>
                <a:sym typeface="Bebas Neue"/>
              </a:defRPr>
            </a:lvl8pPr>
            <a:lvl9pPr lvl="8" algn="ctr" rtl="0">
              <a:lnSpc>
                <a:spcPct val="100000"/>
              </a:lnSpc>
              <a:spcBef>
                <a:spcPts val="0"/>
              </a:spcBef>
              <a:spcAft>
                <a:spcPts val="0"/>
              </a:spcAft>
              <a:buSzPts val="2000"/>
              <a:buFont typeface="Bebas Neue"/>
              <a:buNone/>
              <a:defRPr sz="2000">
                <a:latin typeface="Bebas Neue"/>
                <a:ea typeface="Bebas Neue"/>
                <a:cs typeface="Bebas Neue"/>
                <a:sym typeface="Bebas Neue"/>
              </a:defRPr>
            </a:lvl9pPr>
          </a:lstStyle>
          <a:p>
            <a:endParaRPr/>
          </a:p>
        </p:txBody>
      </p:sp>
      <p:sp>
        <p:nvSpPr>
          <p:cNvPr id="40" name="Google Shape;40;p5"/>
          <p:cNvSpPr txBox="1">
            <a:spLocks noGrp="1"/>
          </p:cNvSpPr>
          <p:nvPr>
            <p:ph type="subTitle" idx="3"/>
          </p:nvPr>
        </p:nvSpPr>
        <p:spPr>
          <a:xfrm>
            <a:off x="720000" y="2211339"/>
            <a:ext cx="2267700" cy="833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1" name="Google Shape;41;p5"/>
          <p:cNvSpPr txBox="1">
            <a:spLocks noGrp="1"/>
          </p:cNvSpPr>
          <p:nvPr>
            <p:ph type="subTitle" idx="4"/>
          </p:nvPr>
        </p:nvSpPr>
        <p:spPr>
          <a:xfrm>
            <a:off x="6156300" y="3239418"/>
            <a:ext cx="2267700" cy="833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2" name="Google Shape;42;p5"/>
          <p:cNvSpPr txBox="1">
            <a:spLocks noGrp="1"/>
          </p:cNvSpPr>
          <p:nvPr>
            <p:ph type="title"/>
          </p:nvPr>
        </p:nvSpPr>
        <p:spPr>
          <a:xfrm>
            <a:off x="720000" y="552907"/>
            <a:ext cx="7704000" cy="477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3" name="Google Shape;43;p5"/>
          <p:cNvSpPr/>
          <p:nvPr/>
        </p:nvSpPr>
        <p:spPr>
          <a:xfrm>
            <a:off x="0" y="4253751"/>
            <a:ext cx="1106100" cy="1244700"/>
          </a:xfrm>
          <a:prstGeom prst="chevron">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5"/>
          <p:cNvSpPr/>
          <p:nvPr/>
        </p:nvSpPr>
        <p:spPr>
          <a:xfrm>
            <a:off x="777725" y="4253751"/>
            <a:ext cx="1106100" cy="1244700"/>
          </a:xfrm>
          <a:prstGeom prst="chevron">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6"/>
          <p:cNvSpPr txBox="1">
            <a:spLocks noGrp="1"/>
          </p:cNvSpPr>
          <p:nvPr>
            <p:ph type="title"/>
          </p:nvPr>
        </p:nvSpPr>
        <p:spPr>
          <a:xfrm>
            <a:off x="713225" y="549075"/>
            <a:ext cx="7717500" cy="478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grpSp>
        <p:nvGrpSpPr>
          <p:cNvPr id="47" name="Google Shape;47;p6"/>
          <p:cNvGrpSpPr/>
          <p:nvPr/>
        </p:nvGrpSpPr>
        <p:grpSpPr>
          <a:xfrm>
            <a:off x="7412527" y="-7"/>
            <a:ext cx="1340869" cy="929361"/>
            <a:chOff x="713232" y="539493"/>
            <a:chExt cx="1374686" cy="952800"/>
          </a:xfrm>
        </p:grpSpPr>
        <p:sp>
          <p:nvSpPr>
            <p:cNvPr id="48" name="Google Shape;48;p6"/>
            <p:cNvSpPr/>
            <p:nvPr/>
          </p:nvSpPr>
          <p:spPr>
            <a:xfrm>
              <a:off x="713232" y="539493"/>
              <a:ext cx="846900" cy="952800"/>
            </a:xfrm>
            <a:prstGeom prst="chevron">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a:off x="1241018" y="539493"/>
              <a:ext cx="846900" cy="9528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718450" y="1028700"/>
            <a:ext cx="4866300" cy="24057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65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57" name="Google Shape;57;p8"/>
          <p:cNvSpPr/>
          <p:nvPr/>
        </p:nvSpPr>
        <p:spPr>
          <a:xfrm>
            <a:off x="777725" y="4253751"/>
            <a:ext cx="1106100" cy="1244700"/>
          </a:xfrm>
          <a:prstGeom prst="chevron">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a:off x="0" y="4253751"/>
            <a:ext cx="1106100" cy="1244700"/>
          </a:xfrm>
          <a:prstGeom prst="chevron">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71"/>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2"/>
        <p:cNvGrpSpPr/>
        <p:nvPr/>
      </p:nvGrpSpPr>
      <p:grpSpPr>
        <a:xfrm>
          <a:off x="0" y="0"/>
          <a:ext cx="0" cy="0"/>
          <a:chOff x="0" y="0"/>
          <a:chExt cx="0" cy="0"/>
        </a:xfrm>
      </p:grpSpPr>
      <p:sp>
        <p:nvSpPr>
          <p:cNvPr id="73" name="Google Shape;73;p13"/>
          <p:cNvSpPr txBox="1">
            <a:spLocks noGrp="1"/>
          </p:cNvSpPr>
          <p:nvPr>
            <p:ph type="title"/>
          </p:nvPr>
        </p:nvSpPr>
        <p:spPr>
          <a:xfrm>
            <a:off x="2132173" y="548650"/>
            <a:ext cx="4875000" cy="4782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a:lvl1pPr>
            <a:lvl2pPr lvl="1" algn="r" rtl="0">
              <a:spcBef>
                <a:spcPts val="0"/>
              </a:spcBef>
              <a:spcAft>
                <a:spcPts val="0"/>
              </a:spcAft>
              <a:buNone/>
              <a:defRPr b="1"/>
            </a:lvl2pPr>
            <a:lvl3pPr lvl="2" algn="r" rtl="0">
              <a:spcBef>
                <a:spcPts val="0"/>
              </a:spcBef>
              <a:spcAft>
                <a:spcPts val="0"/>
              </a:spcAft>
              <a:buNone/>
              <a:defRPr b="1"/>
            </a:lvl3pPr>
            <a:lvl4pPr lvl="3" algn="r" rtl="0">
              <a:spcBef>
                <a:spcPts val="0"/>
              </a:spcBef>
              <a:spcAft>
                <a:spcPts val="0"/>
              </a:spcAft>
              <a:buNone/>
              <a:defRPr b="1"/>
            </a:lvl4pPr>
            <a:lvl5pPr lvl="4" algn="r" rtl="0">
              <a:spcBef>
                <a:spcPts val="0"/>
              </a:spcBef>
              <a:spcAft>
                <a:spcPts val="0"/>
              </a:spcAft>
              <a:buNone/>
              <a:defRPr b="1"/>
            </a:lvl5pPr>
            <a:lvl6pPr lvl="5" algn="r" rtl="0">
              <a:spcBef>
                <a:spcPts val="0"/>
              </a:spcBef>
              <a:spcAft>
                <a:spcPts val="0"/>
              </a:spcAft>
              <a:buNone/>
              <a:defRPr b="1"/>
            </a:lvl6pPr>
            <a:lvl7pPr lvl="6" algn="r" rtl="0">
              <a:spcBef>
                <a:spcPts val="0"/>
              </a:spcBef>
              <a:spcAft>
                <a:spcPts val="0"/>
              </a:spcAft>
              <a:buNone/>
              <a:defRPr b="1"/>
            </a:lvl7pPr>
            <a:lvl8pPr lvl="7" algn="r" rtl="0">
              <a:spcBef>
                <a:spcPts val="0"/>
              </a:spcBef>
              <a:spcAft>
                <a:spcPts val="0"/>
              </a:spcAft>
              <a:buNone/>
              <a:defRPr b="1"/>
            </a:lvl8pPr>
            <a:lvl9pPr lvl="8" algn="r" rtl="0">
              <a:spcBef>
                <a:spcPts val="0"/>
              </a:spcBef>
              <a:spcAft>
                <a:spcPts val="0"/>
              </a:spcAft>
              <a:buNone/>
              <a:defRPr b="1"/>
            </a:lvl9pPr>
          </a:lstStyle>
          <a:p>
            <a:endParaRPr/>
          </a:p>
        </p:txBody>
      </p:sp>
      <p:sp>
        <p:nvSpPr>
          <p:cNvPr id="74" name="Google Shape;74;p13"/>
          <p:cNvSpPr txBox="1">
            <a:spLocks noGrp="1"/>
          </p:cNvSpPr>
          <p:nvPr>
            <p:ph type="title" idx="2"/>
          </p:nvPr>
        </p:nvSpPr>
        <p:spPr>
          <a:xfrm>
            <a:off x="1052096" y="1722171"/>
            <a:ext cx="1812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75" name="Google Shape;75;p13"/>
          <p:cNvSpPr txBox="1">
            <a:spLocks noGrp="1"/>
          </p:cNvSpPr>
          <p:nvPr>
            <p:ph type="title" idx="3" hasCustomPrompt="1"/>
          </p:nvPr>
        </p:nvSpPr>
        <p:spPr>
          <a:xfrm>
            <a:off x="1052096" y="1116089"/>
            <a:ext cx="12504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5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 name="Google Shape;76;p13"/>
          <p:cNvSpPr txBox="1">
            <a:spLocks noGrp="1"/>
          </p:cNvSpPr>
          <p:nvPr>
            <p:ph type="subTitle" idx="1"/>
          </p:nvPr>
        </p:nvSpPr>
        <p:spPr>
          <a:xfrm>
            <a:off x="1052096" y="2303486"/>
            <a:ext cx="1812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7" name="Google Shape;77;p13"/>
          <p:cNvSpPr txBox="1">
            <a:spLocks noGrp="1"/>
          </p:cNvSpPr>
          <p:nvPr>
            <p:ph type="title" idx="4"/>
          </p:nvPr>
        </p:nvSpPr>
        <p:spPr>
          <a:xfrm>
            <a:off x="3664547" y="1722171"/>
            <a:ext cx="1812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78" name="Google Shape;78;p13"/>
          <p:cNvSpPr txBox="1">
            <a:spLocks noGrp="1"/>
          </p:cNvSpPr>
          <p:nvPr>
            <p:ph type="title" idx="5" hasCustomPrompt="1"/>
          </p:nvPr>
        </p:nvSpPr>
        <p:spPr>
          <a:xfrm>
            <a:off x="3664546" y="1116089"/>
            <a:ext cx="12504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5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 name="Google Shape;79;p13"/>
          <p:cNvSpPr txBox="1">
            <a:spLocks noGrp="1"/>
          </p:cNvSpPr>
          <p:nvPr>
            <p:ph type="subTitle" idx="6"/>
          </p:nvPr>
        </p:nvSpPr>
        <p:spPr>
          <a:xfrm>
            <a:off x="3664546" y="2303486"/>
            <a:ext cx="1812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0" name="Google Shape;80;p13"/>
          <p:cNvSpPr txBox="1">
            <a:spLocks noGrp="1"/>
          </p:cNvSpPr>
          <p:nvPr>
            <p:ph type="title" idx="7"/>
          </p:nvPr>
        </p:nvSpPr>
        <p:spPr>
          <a:xfrm>
            <a:off x="6276995" y="1722171"/>
            <a:ext cx="1812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1" name="Google Shape;81;p13"/>
          <p:cNvSpPr txBox="1">
            <a:spLocks noGrp="1"/>
          </p:cNvSpPr>
          <p:nvPr>
            <p:ph type="title" idx="8" hasCustomPrompt="1"/>
          </p:nvPr>
        </p:nvSpPr>
        <p:spPr>
          <a:xfrm>
            <a:off x="6276995" y="1116089"/>
            <a:ext cx="12504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5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a:spLocks noGrp="1"/>
          </p:cNvSpPr>
          <p:nvPr>
            <p:ph type="subTitle" idx="9"/>
          </p:nvPr>
        </p:nvSpPr>
        <p:spPr>
          <a:xfrm>
            <a:off x="6276995" y="2303486"/>
            <a:ext cx="1812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3" name="Google Shape;83;p13"/>
          <p:cNvSpPr txBox="1">
            <a:spLocks noGrp="1"/>
          </p:cNvSpPr>
          <p:nvPr>
            <p:ph type="title" idx="13"/>
          </p:nvPr>
        </p:nvSpPr>
        <p:spPr>
          <a:xfrm>
            <a:off x="1052107" y="3511571"/>
            <a:ext cx="20214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4" name="Google Shape;84;p13"/>
          <p:cNvSpPr txBox="1">
            <a:spLocks noGrp="1"/>
          </p:cNvSpPr>
          <p:nvPr>
            <p:ph type="title" idx="14" hasCustomPrompt="1"/>
          </p:nvPr>
        </p:nvSpPr>
        <p:spPr>
          <a:xfrm>
            <a:off x="1052096" y="2892582"/>
            <a:ext cx="12504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5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a:spLocks noGrp="1"/>
          </p:cNvSpPr>
          <p:nvPr>
            <p:ph type="subTitle" idx="15"/>
          </p:nvPr>
        </p:nvSpPr>
        <p:spPr>
          <a:xfrm>
            <a:off x="1052096" y="4105793"/>
            <a:ext cx="1812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6" name="Google Shape;86;p13"/>
          <p:cNvSpPr txBox="1">
            <a:spLocks noGrp="1"/>
          </p:cNvSpPr>
          <p:nvPr>
            <p:ph type="title" idx="16"/>
          </p:nvPr>
        </p:nvSpPr>
        <p:spPr>
          <a:xfrm>
            <a:off x="3664547" y="3511571"/>
            <a:ext cx="1812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7" name="Google Shape;87;p13"/>
          <p:cNvSpPr txBox="1">
            <a:spLocks noGrp="1"/>
          </p:cNvSpPr>
          <p:nvPr>
            <p:ph type="title" idx="17" hasCustomPrompt="1"/>
          </p:nvPr>
        </p:nvSpPr>
        <p:spPr>
          <a:xfrm>
            <a:off x="3664546" y="2892582"/>
            <a:ext cx="12504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5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a:spLocks noGrp="1"/>
          </p:cNvSpPr>
          <p:nvPr>
            <p:ph type="subTitle" idx="18"/>
          </p:nvPr>
        </p:nvSpPr>
        <p:spPr>
          <a:xfrm>
            <a:off x="3664546" y="4105793"/>
            <a:ext cx="1812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9" name="Google Shape;89;p13"/>
          <p:cNvSpPr txBox="1">
            <a:spLocks noGrp="1"/>
          </p:cNvSpPr>
          <p:nvPr>
            <p:ph type="title" idx="19"/>
          </p:nvPr>
        </p:nvSpPr>
        <p:spPr>
          <a:xfrm>
            <a:off x="6276995" y="3511571"/>
            <a:ext cx="1812600" cy="5277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18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90" name="Google Shape;90;p13"/>
          <p:cNvSpPr txBox="1">
            <a:spLocks noGrp="1"/>
          </p:cNvSpPr>
          <p:nvPr>
            <p:ph type="title" idx="20" hasCustomPrompt="1"/>
          </p:nvPr>
        </p:nvSpPr>
        <p:spPr>
          <a:xfrm>
            <a:off x="6276995" y="2892582"/>
            <a:ext cx="1250400" cy="593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5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 name="Google Shape;91;p13"/>
          <p:cNvSpPr txBox="1">
            <a:spLocks noGrp="1"/>
          </p:cNvSpPr>
          <p:nvPr>
            <p:ph type="subTitle" idx="21"/>
          </p:nvPr>
        </p:nvSpPr>
        <p:spPr>
          <a:xfrm>
            <a:off x="6276995" y="4105793"/>
            <a:ext cx="18126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92" name="Google Shape;92;p13"/>
          <p:cNvGrpSpPr/>
          <p:nvPr/>
        </p:nvGrpSpPr>
        <p:grpSpPr>
          <a:xfrm>
            <a:off x="713231" y="335926"/>
            <a:ext cx="856154" cy="593404"/>
            <a:chOff x="713232" y="539493"/>
            <a:chExt cx="1374686" cy="952800"/>
          </a:xfrm>
        </p:grpSpPr>
        <p:sp>
          <p:nvSpPr>
            <p:cNvPr id="93" name="Google Shape;93;p13"/>
            <p:cNvSpPr/>
            <p:nvPr/>
          </p:nvSpPr>
          <p:spPr>
            <a:xfrm>
              <a:off x="713232" y="539493"/>
              <a:ext cx="846900" cy="952800"/>
            </a:xfrm>
            <a:prstGeom prst="chevron">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p:nvPr/>
          </p:nvSpPr>
          <p:spPr>
            <a:xfrm>
              <a:off x="1241018" y="539493"/>
              <a:ext cx="846900" cy="9528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3"/>
          <p:cNvSpPr/>
          <p:nvPr/>
        </p:nvSpPr>
        <p:spPr>
          <a:xfrm>
            <a:off x="7903261" y="335926"/>
            <a:ext cx="527400" cy="593400"/>
          </a:xfrm>
          <a:prstGeom prst="chevron">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35">
    <p:spTree>
      <p:nvGrpSpPr>
        <p:cNvPr id="1" name="Shape 237"/>
        <p:cNvGrpSpPr/>
        <p:nvPr/>
      </p:nvGrpSpPr>
      <p:grpSpPr>
        <a:xfrm>
          <a:off x="0" y="0"/>
          <a:ext cx="0" cy="0"/>
          <a:chOff x="0" y="0"/>
          <a:chExt cx="0" cy="0"/>
        </a:xfrm>
      </p:grpSpPr>
      <p:grpSp>
        <p:nvGrpSpPr>
          <p:cNvPr id="238" name="Google Shape;238;p31"/>
          <p:cNvGrpSpPr/>
          <p:nvPr/>
        </p:nvGrpSpPr>
        <p:grpSpPr>
          <a:xfrm>
            <a:off x="4135965" y="935785"/>
            <a:ext cx="4698729" cy="3256800"/>
            <a:chOff x="3471133" y="956682"/>
            <a:chExt cx="4698729" cy="3256800"/>
          </a:xfrm>
        </p:grpSpPr>
        <p:sp>
          <p:nvSpPr>
            <p:cNvPr id="239" name="Google Shape;239;p31"/>
            <p:cNvSpPr/>
            <p:nvPr/>
          </p:nvSpPr>
          <p:spPr>
            <a:xfrm>
              <a:off x="3471133" y="956682"/>
              <a:ext cx="2894700" cy="32568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1"/>
            <p:cNvSpPr/>
            <p:nvPr/>
          </p:nvSpPr>
          <p:spPr>
            <a:xfrm>
              <a:off x="5275162" y="956682"/>
              <a:ext cx="2894700" cy="32568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1" name="Google Shape;241;p31"/>
          <p:cNvGrpSpPr/>
          <p:nvPr/>
        </p:nvGrpSpPr>
        <p:grpSpPr>
          <a:xfrm>
            <a:off x="6240989" y="3646671"/>
            <a:ext cx="1374686" cy="952800"/>
            <a:chOff x="7780782" y="3646318"/>
            <a:chExt cx="1374686" cy="952800"/>
          </a:xfrm>
        </p:grpSpPr>
        <p:sp>
          <p:nvSpPr>
            <p:cNvPr id="242" name="Google Shape;242;p31"/>
            <p:cNvSpPr/>
            <p:nvPr/>
          </p:nvSpPr>
          <p:spPr>
            <a:xfrm>
              <a:off x="7780782" y="3646318"/>
              <a:ext cx="846900" cy="952800"/>
            </a:xfrm>
            <a:prstGeom prst="chevron">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1"/>
            <p:cNvSpPr/>
            <p:nvPr/>
          </p:nvSpPr>
          <p:spPr>
            <a:xfrm>
              <a:off x="8308568" y="3646318"/>
              <a:ext cx="846900" cy="952800"/>
            </a:xfrm>
            <a:prstGeom prst="chevron">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35_1">
    <p:spTree>
      <p:nvGrpSpPr>
        <p:cNvPr id="1" name="Shape 244"/>
        <p:cNvGrpSpPr/>
        <p:nvPr/>
      </p:nvGrpSpPr>
      <p:grpSpPr>
        <a:xfrm>
          <a:off x="0" y="0"/>
          <a:ext cx="0" cy="0"/>
          <a:chOff x="0" y="0"/>
          <a:chExt cx="0" cy="0"/>
        </a:xfrm>
      </p:grpSpPr>
      <p:sp>
        <p:nvSpPr>
          <p:cNvPr id="245" name="Google Shape;245;p32"/>
          <p:cNvSpPr/>
          <p:nvPr/>
        </p:nvSpPr>
        <p:spPr>
          <a:xfrm>
            <a:off x="1360875" y="1302971"/>
            <a:ext cx="2913600" cy="3278400"/>
          </a:xfrm>
          <a:prstGeom prst="chevron">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2"/>
          <p:cNvSpPr/>
          <p:nvPr/>
        </p:nvSpPr>
        <p:spPr>
          <a:xfrm>
            <a:off x="-824" y="762007"/>
            <a:ext cx="2894700" cy="32568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2"/>
          <p:cNvSpPr/>
          <p:nvPr/>
        </p:nvSpPr>
        <p:spPr>
          <a:xfrm>
            <a:off x="2389761" y="925903"/>
            <a:ext cx="1473900" cy="1658400"/>
          </a:xfrm>
          <a:prstGeom prst="chevron">
            <a:avLst>
              <a:gd name="adj" fmla="val 50000"/>
            </a:avLst>
          </a:prstGeom>
          <a:noFill/>
          <a:ln w="19050" cap="flat" cmpd="sng">
            <a:solidFill>
              <a:srgbClr val="F06F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32"/>
          <p:cNvGrpSpPr/>
          <p:nvPr/>
        </p:nvGrpSpPr>
        <p:grpSpPr>
          <a:xfrm>
            <a:off x="7057757" y="0"/>
            <a:ext cx="1374686" cy="952800"/>
            <a:chOff x="7780782" y="3646318"/>
            <a:chExt cx="1374686" cy="952800"/>
          </a:xfrm>
        </p:grpSpPr>
        <p:sp>
          <p:nvSpPr>
            <p:cNvPr id="249" name="Google Shape;249;p32"/>
            <p:cNvSpPr/>
            <p:nvPr/>
          </p:nvSpPr>
          <p:spPr>
            <a:xfrm>
              <a:off x="7780782" y="3646318"/>
              <a:ext cx="846900" cy="952800"/>
            </a:xfrm>
            <a:prstGeom prst="chevron">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2"/>
            <p:cNvSpPr/>
            <p:nvPr/>
          </p:nvSpPr>
          <p:spPr>
            <a:xfrm>
              <a:off x="8308568" y="3646318"/>
              <a:ext cx="846900" cy="952800"/>
            </a:xfrm>
            <a:prstGeom prst="chevron">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3000"/>
              <a:buFont typeface="Black Ops One"/>
              <a:buNone/>
              <a:defRPr sz="3000">
                <a:solidFill>
                  <a:schemeClr val="dk1"/>
                </a:solidFill>
                <a:latin typeface="Black Ops One"/>
                <a:ea typeface="Black Ops One"/>
                <a:cs typeface="Black Ops One"/>
                <a:sym typeface="Black Ops One"/>
              </a:defRPr>
            </a:lvl1pPr>
            <a:lvl2pPr lvl="1">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2pPr>
            <a:lvl3pPr lvl="2">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3pPr>
            <a:lvl4pPr lvl="3">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4pPr>
            <a:lvl5pPr lvl="4">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5pPr>
            <a:lvl6pPr lvl="5">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6pPr>
            <a:lvl7pPr lvl="6">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7pPr>
            <a:lvl8pPr lvl="7">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8pPr>
            <a:lvl9pPr lvl="8">
              <a:spcBef>
                <a:spcPts val="0"/>
              </a:spcBef>
              <a:spcAft>
                <a:spcPts val="0"/>
              </a:spcAft>
              <a:buClr>
                <a:schemeClr val="dk1"/>
              </a:buClr>
              <a:buSzPts val="3000"/>
              <a:buFont typeface="Russo One"/>
              <a:buNone/>
              <a:defRPr sz="3000">
                <a:solidFill>
                  <a:schemeClr val="dk1"/>
                </a:solidFill>
                <a:latin typeface="Russo One"/>
                <a:ea typeface="Russo One"/>
                <a:cs typeface="Russo One"/>
                <a:sym typeface="Russo One"/>
              </a:defRPr>
            </a:lvl9pPr>
          </a:lstStyle>
          <a:p>
            <a:endParaRPr/>
          </a:p>
        </p:txBody>
      </p:sp>
      <p:sp>
        <p:nvSpPr>
          <p:cNvPr id="7" name="Google Shape;7;p1"/>
          <p:cNvSpPr txBox="1">
            <a:spLocks noGrp="1"/>
          </p:cNvSpPr>
          <p:nvPr>
            <p:ph type="body" idx="1"/>
          </p:nvPr>
        </p:nvSpPr>
        <p:spPr>
          <a:xfrm>
            <a:off x="713225" y="1152475"/>
            <a:ext cx="7717500" cy="3447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rchivo Narrow"/>
              <a:buChar char="●"/>
              <a:defRPr>
                <a:solidFill>
                  <a:schemeClr val="dk1"/>
                </a:solidFill>
                <a:latin typeface="Archivo Narrow"/>
                <a:ea typeface="Archivo Narrow"/>
                <a:cs typeface="Archivo Narrow"/>
                <a:sym typeface="Archivo Narrow"/>
              </a:defRPr>
            </a:lvl1pPr>
            <a:lvl2pPr marL="914400" lvl="1" indent="-317500">
              <a:lnSpc>
                <a:spcPct val="100000"/>
              </a:lnSpc>
              <a:spcBef>
                <a:spcPts val="0"/>
              </a:spcBef>
              <a:spcAft>
                <a:spcPts val="0"/>
              </a:spcAft>
              <a:buClr>
                <a:schemeClr val="dk1"/>
              </a:buClr>
              <a:buSzPts val="1400"/>
              <a:buFont typeface="Archivo Narrow"/>
              <a:buChar char="○"/>
              <a:defRPr>
                <a:solidFill>
                  <a:schemeClr val="dk1"/>
                </a:solidFill>
                <a:latin typeface="Archivo Narrow"/>
                <a:ea typeface="Archivo Narrow"/>
                <a:cs typeface="Archivo Narrow"/>
                <a:sym typeface="Archivo Narrow"/>
              </a:defRPr>
            </a:lvl2pPr>
            <a:lvl3pPr marL="1371600" lvl="2" indent="-317500">
              <a:lnSpc>
                <a:spcPct val="100000"/>
              </a:lnSpc>
              <a:spcBef>
                <a:spcPts val="0"/>
              </a:spcBef>
              <a:spcAft>
                <a:spcPts val="0"/>
              </a:spcAft>
              <a:buClr>
                <a:schemeClr val="dk1"/>
              </a:buClr>
              <a:buSzPts val="1400"/>
              <a:buFont typeface="Archivo Narrow"/>
              <a:buChar char="■"/>
              <a:defRPr>
                <a:solidFill>
                  <a:schemeClr val="dk1"/>
                </a:solidFill>
                <a:latin typeface="Archivo Narrow"/>
                <a:ea typeface="Archivo Narrow"/>
                <a:cs typeface="Archivo Narrow"/>
                <a:sym typeface="Archivo Narrow"/>
              </a:defRPr>
            </a:lvl3pPr>
            <a:lvl4pPr marL="1828800" lvl="3" indent="-317500">
              <a:lnSpc>
                <a:spcPct val="100000"/>
              </a:lnSpc>
              <a:spcBef>
                <a:spcPts val="0"/>
              </a:spcBef>
              <a:spcAft>
                <a:spcPts val="0"/>
              </a:spcAft>
              <a:buClr>
                <a:schemeClr val="dk1"/>
              </a:buClr>
              <a:buSzPts val="1400"/>
              <a:buFont typeface="Archivo Narrow"/>
              <a:buChar char="●"/>
              <a:defRPr>
                <a:solidFill>
                  <a:schemeClr val="dk1"/>
                </a:solidFill>
                <a:latin typeface="Archivo Narrow"/>
                <a:ea typeface="Archivo Narrow"/>
                <a:cs typeface="Archivo Narrow"/>
                <a:sym typeface="Archivo Narrow"/>
              </a:defRPr>
            </a:lvl4pPr>
            <a:lvl5pPr marL="2286000" lvl="4" indent="-317500">
              <a:lnSpc>
                <a:spcPct val="100000"/>
              </a:lnSpc>
              <a:spcBef>
                <a:spcPts val="0"/>
              </a:spcBef>
              <a:spcAft>
                <a:spcPts val="0"/>
              </a:spcAft>
              <a:buClr>
                <a:schemeClr val="dk1"/>
              </a:buClr>
              <a:buSzPts val="1400"/>
              <a:buFont typeface="Archivo Narrow"/>
              <a:buChar char="○"/>
              <a:defRPr>
                <a:solidFill>
                  <a:schemeClr val="dk1"/>
                </a:solidFill>
                <a:latin typeface="Archivo Narrow"/>
                <a:ea typeface="Archivo Narrow"/>
                <a:cs typeface="Archivo Narrow"/>
                <a:sym typeface="Archivo Narrow"/>
              </a:defRPr>
            </a:lvl5pPr>
            <a:lvl6pPr marL="2743200" lvl="5" indent="-317500">
              <a:lnSpc>
                <a:spcPct val="100000"/>
              </a:lnSpc>
              <a:spcBef>
                <a:spcPts val="0"/>
              </a:spcBef>
              <a:spcAft>
                <a:spcPts val="0"/>
              </a:spcAft>
              <a:buClr>
                <a:schemeClr val="dk1"/>
              </a:buClr>
              <a:buSzPts val="1400"/>
              <a:buFont typeface="Archivo Narrow"/>
              <a:buChar char="■"/>
              <a:defRPr>
                <a:solidFill>
                  <a:schemeClr val="dk1"/>
                </a:solidFill>
                <a:latin typeface="Archivo Narrow"/>
                <a:ea typeface="Archivo Narrow"/>
                <a:cs typeface="Archivo Narrow"/>
                <a:sym typeface="Archivo Narrow"/>
              </a:defRPr>
            </a:lvl6pPr>
            <a:lvl7pPr marL="3200400" lvl="6" indent="-317500">
              <a:lnSpc>
                <a:spcPct val="100000"/>
              </a:lnSpc>
              <a:spcBef>
                <a:spcPts val="0"/>
              </a:spcBef>
              <a:spcAft>
                <a:spcPts val="0"/>
              </a:spcAft>
              <a:buClr>
                <a:schemeClr val="dk1"/>
              </a:buClr>
              <a:buSzPts val="1400"/>
              <a:buFont typeface="Archivo Narrow"/>
              <a:buChar char="●"/>
              <a:defRPr>
                <a:solidFill>
                  <a:schemeClr val="dk1"/>
                </a:solidFill>
                <a:latin typeface="Archivo Narrow"/>
                <a:ea typeface="Archivo Narrow"/>
                <a:cs typeface="Archivo Narrow"/>
                <a:sym typeface="Archivo Narrow"/>
              </a:defRPr>
            </a:lvl7pPr>
            <a:lvl8pPr marL="3657600" lvl="7" indent="-317500">
              <a:lnSpc>
                <a:spcPct val="100000"/>
              </a:lnSpc>
              <a:spcBef>
                <a:spcPts val="0"/>
              </a:spcBef>
              <a:spcAft>
                <a:spcPts val="0"/>
              </a:spcAft>
              <a:buClr>
                <a:schemeClr val="dk1"/>
              </a:buClr>
              <a:buSzPts val="1400"/>
              <a:buFont typeface="Archivo Narrow"/>
              <a:buChar char="○"/>
              <a:defRPr>
                <a:solidFill>
                  <a:schemeClr val="dk1"/>
                </a:solidFill>
                <a:latin typeface="Archivo Narrow"/>
                <a:ea typeface="Archivo Narrow"/>
                <a:cs typeface="Archivo Narrow"/>
                <a:sym typeface="Archivo Narrow"/>
              </a:defRPr>
            </a:lvl8pPr>
            <a:lvl9pPr marL="4114800" lvl="8" indent="-317500">
              <a:lnSpc>
                <a:spcPct val="100000"/>
              </a:lnSpc>
              <a:spcBef>
                <a:spcPts val="0"/>
              </a:spcBef>
              <a:spcAft>
                <a:spcPts val="0"/>
              </a:spcAft>
              <a:buClr>
                <a:schemeClr val="dk1"/>
              </a:buClr>
              <a:buSzPts val="1400"/>
              <a:buFont typeface="Archivo Narrow"/>
              <a:buChar char="■"/>
              <a:defRPr>
                <a:solidFill>
                  <a:schemeClr val="dk1"/>
                </a:solidFill>
                <a:latin typeface="Archivo Narrow"/>
                <a:ea typeface="Archivo Narrow"/>
                <a:cs typeface="Archivo Narrow"/>
                <a:sym typeface="Archivo Narr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4" r:id="rId5"/>
    <p:sldLayoutId id="2147483658" r:id="rId6"/>
    <p:sldLayoutId id="2147483659" r:id="rId7"/>
    <p:sldLayoutId id="2147483677" r:id="rId8"/>
    <p:sldLayoutId id="2147483678" r:id="rId9"/>
    <p:sldLayoutId id="2147483679" r:id="rId10"/>
    <p:sldLayoutId id="214748368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Layout" Target="../diagrams/layout2.xml"/><Relationship Id="rId7" Type="http://schemas.openxmlformats.org/officeDocument/2006/relationships/image" Target="../media/image4.png"/><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8"/>
        <p:cNvGrpSpPr/>
        <p:nvPr/>
      </p:nvGrpSpPr>
      <p:grpSpPr>
        <a:xfrm>
          <a:off x="0" y="0"/>
          <a:ext cx="0" cy="0"/>
          <a:chOff x="0" y="0"/>
          <a:chExt cx="0" cy="0"/>
        </a:xfrm>
      </p:grpSpPr>
      <p:grpSp>
        <p:nvGrpSpPr>
          <p:cNvPr id="279" name="Google Shape;279;p38"/>
          <p:cNvGrpSpPr/>
          <p:nvPr/>
        </p:nvGrpSpPr>
        <p:grpSpPr>
          <a:xfrm>
            <a:off x="3820833" y="956682"/>
            <a:ext cx="4698729" cy="3256800"/>
            <a:chOff x="3471133" y="956682"/>
            <a:chExt cx="4698729" cy="3256800"/>
          </a:xfrm>
        </p:grpSpPr>
        <p:sp>
          <p:nvSpPr>
            <p:cNvPr id="280" name="Google Shape;280;p38"/>
            <p:cNvSpPr/>
            <p:nvPr/>
          </p:nvSpPr>
          <p:spPr>
            <a:xfrm>
              <a:off x="3471133" y="956682"/>
              <a:ext cx="2894700" cy="32568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8"/>
            <p:cNvSpPr/>
            <p:nvPr/>
          </p:nvSpPr>
          <p:spPr>
            <a:xfrm>
              <a:off x="5275162" y="956682"/>
              <a:ext cx="2894700" cy="32568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82" name="Google Shape;282;p38"/>
          <p:cNvPicPr preferRelativeResize="0"/>
          <p:nvPr/>
        </p:nvPicPr>
        <p:blipFill rotWithShape="1">
          <a:blip r:embed="rId3">
            <a:alphaModFix/>
          </a:blip>
          <a:srcRect l="3454" r="3444"/>
          <a:stretch/>
        </p:blipFill>
        <p:spPr>
          <a:xfrm>
            <a:off x="4136750" y="58925"/>
            <a:ext cx="4865673" cy="5030251"/>
          </a:xfrm>
          <a:prstGeom prst="rect">
            <a:avLst/>
          </a:prstGeom>
          <a:noFill/>
          <a:ln>
            <a:noFill/>
          </a:ln>
        </p:spPr>
      </p:pic>
      <p:sp>
        <p:nvSpPr>
          <p:cNvPr id="283" name="Google Shape;283;p38"/>
          <p:cNvSpPr txBox="1">
            <a:spLocks noGrp="1"/>
          </p:cNvSpPr>
          <p:nvPr>
            <p:ph type="subTitle" idx="1"/>
          </p:nvPr>
        </p:nvSpPr>
        <p:spPr>
          <a:xfrm>
            <a:off x="668050" y="3846372"/>
            <a:ext cx="3787705" cy="475800"/>
          </a:xfrm>
          <a:prstGeom prst="rect">
            <a:avLst/>
          </a:prstGeom>
        </p:spPr>
        <p:txBody>
          <a:bodyPr spcFirstLastPara="1" wrap="square" lIns="91425" tIns="91425" rIns="91425" bIns="91425" anchor="ctr" anchorCtr="0">
            <a:noAutofit/>
          </a:bodyPr>
          <a:lstStyle/>
          <a:p>
            <a:r>
              <a:rPr lang="en-US" sz="1400" b="1" dirty="0"/>
              <a:t>A Comprehensive Analysis of Performance, Player Value, and Trends</a:t>
            </a:r>
            <a:endParaRPr lang="en-US" sz="1400" b="1" dirty="0"/>
          </a:p>
        </p:txBody>
      </p:sp>
      <p:sp>
        <p:nvSpPr>
          <p:cNvPr id="284" name="Google Shape;284;p38"/>
          <p:cNvSpPr txBox="1">
            <a:spLocks noGrp="1"/>
          </p:cNvSpPr>
          <p:nvPr>
            <p:ph type="ctrTitle"/>
          </p:nvPr>
        </p:nvSpPr>
        <p:spPr>
          <a:xfrm>
            <a:off x="668050" y="929325"/>
            <a:ext cx="3903900" cy="2717100"/>
          </a:xfrm>
          <a:prstGeom prst="rect">
            <a:avLst/>
          </a:prstGeom>
        </p:spPr>
        <p:txBody>
          <a:bodyPr spcFirstLastPara="1" wrap="square" lIns="91425" tIns="91425" rIns="91425" bIns="91425" anchor="ctr" anchorCtr="0">
            <a:noAutofit/>
          </a:bodyPr>
          <a:lstStyle/>
          <a:p>
            <a:r>
              <a:rPr lang="en-US" sz="5400" b="1" dirty="0"/>
              <a:t/>
            </a:r>
            <a:br>
              <a:rPr lang="en-US" sz="5400" b="1" dirty="0"/>
            </a:br>
            <a:r>
              <a:rPr lang="en-US" sz="5400" b="1" dirty="0"/>
              <a:t>Football Analytics</a:t>
            </a:r>
            <a:br>
              <a:rPr lang="en-US" sz="5400" b="1" dirty="0"/>
            </a:br>
            <a:r>
              <a:rPr lang="en-US" sz="5400" b="1" dirty="0" smtClean="0">
                <a:solidFill>
                  <a:srgbClr val="ED5B50"/>
                </a:solidFill>
              </a:rPr>
              <a:t>Unlocking Insights</a:t>
            </a:r>
            <a:endParaRPr dirty="0">
              <a:solidFill>
                <a:srgbClr val="ED5B50"/>
              </a:solidFill>
            </a:endParaRPr>
          </a:p>
        </p:txBody>
      </p:sp>
      <p:sp>
        <p:nvSpPr>
          <p:cNvPr id="2" name="Rectangle 1"/>
          <p:cNvSpPr/>
          <p:nvPr/>
        </p:nvSpPr>
        <p:spPr>
          <a:xfrm>
            <a:off x="4643120" y="3973970"/>
            <a:ext cx="4572000" cy="1169551"/>
          </a:xfrm>
          <a:prstGeom prst="rect">
            <a:avLst/>
          </a:prstGeom>
        </p:spPr>
        <p:txBody>
          <a:bodyPr>
            <a:spAutoFit/>
          </a:bodyPr>
          <a:lstStyle/>
          <a:p>
            <a:endParaRPr lang="en-US" b="1" dirty="0"/>
          </a:p>
          <a:p>
            <a:endParaRPr lang="en-US" b="1" dirty="0"/>
          </a:p>
          <a:p>
            <a:endParaRPr lang="en-US" dirty="0"/>
          </a:p>
          <a:p>
            <a:endParaRPr lang="en-US" dirty="0"/>
          </a:p>
          <a:p>
            <a:r>
              <a:rPr lang="en-US" dirty="0"/>
              <a:t> </a:t>
            </a:r>
            <a:r>
              <a:rPr lang="en-US" b="1" dirty="0">
                <a:solidFill>
                  <a:srgbClr val="ED5B50"/>
                </a:solidFill>
              </a:rPr>
              <a:t>Prepare by </a:t>
            </a:r>
            <a:r>
              <a:rPr lang="en-US" b="1" dirty="0">
                <a:solidFill>
                  <a:schemeClr val="bg2">
                    <a:lumMod val="75000"/>
                  </a:schemeClr>
                </a:solidFill>
              </a:rPr>
              <a:t>: </a:t>
            </a:r>
            <a:r>
              <a:rPr lang="en-US" b="1" dirty="0" err="1">
                <a:solidFill>
                  <a:schemeClr val="bg2">
                    <a:lumMod val="75000"/>
                  </a:schemeClr>
                </a:solidFill>
              </a:rPr>
              <a:t>Madhu</a:t>
            </a:r>
            <a:r>
              <a:rPr lang="en-US" b="1" dirty="0">
                <a:solidFill>
                  <a:schemeClr val="bg2">
                    <a:lumMod val="75000"/>
                  </a:schemeClr>
                </a:solidFill>
              </a:rPr>
              <a:t> </a:t>
            </a:r>
            <a:r>
              <a:rPr lang="en-US" b="1" dirty="0" err="1">
                <a:solidFill>
                  <a:schemeClr val="bg2">
                    <a:lumMod val="75000"/>
                  </a:schemeClr>
                </a:solidFill>
              </a:rPr>
              <a:t>Gajbhiye</a:t>
            </a:r>
            <a:endParaRPr lang="en-US" b="1" dirty="0">
              <a:solidFill>
                <a:schemeClr val="bg2">
                  <a:lumMod val="7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nodeType="clickEffect">
                                  <p:stCondLst>
                                    <p:cond delay="0"/>
                                  </p:stCondLst>
                                  <p:childTnLst>
                                    <p:animClr clrSpc="rgb" dir="cw">
                                      <p:cBhvr override="childStyle">
                                        <p:cTn id="6" dur="250" autoRev="1" fill="remove"/>
                                        <p:tgtEl>
                                          <p:spTgt spid="282"/>
                                        </p:tgtEl>
                                        <p:attrNameLst>
                                          <p:attrName>style.color</p:attrName>
                                        </p:attrNameLst>
                                      </p:cBhvr>
                                      <p:to>
                                        <a:schemeClr val="bg1"/>
                                      </p:to>
                                    </p:animClr>
                                    <p:animClr clrSpc="rgb" dir="cw">
                                      <p:cBhvr>
                                        <p:cTn id="7" dur="250" autoRev="1" fill="remove"/>
                                        <p:tgtEl>
                                          <p:spTgt spid="282"/>
                                        </p:tgtEl>
                                        <p:attrNameLst>
                                          <p:attrName>fillcolor</p:attrName>
                                        </p:attrNameLst>
                                      </p:cBhvr>
                                      <p:to>
                                        <a:schemeClr val="bg1"/>
                                      </p:to>
                                    </p:animClr>
                                    <p:set>
                                      <p:cBhvr>
                                        <p:cTn id="8" dur="250" autoRev="1" fill="remove"/>
                                        <p:tgtEl>
                                          <p:spTgt spid="282"/>
                                        </p:tgtEl>
                                        <p:attrNameLst>
                                          <p:attrName>fill.type</p:attrName>
                                        </p:attrNameLst>
                                      </p:cBhvr>
                                      <p:to>
                                        <p:strVal val="solid"/>
                                      </p:to>
                                    </p:set>
                                    <p:set>
                                      <p:cBhvr>
                                        <p:cTn id="9" dur="250" autoRev="1" fill="remove"/>
                                        <p:tgtEl>
                                          <p:spTgt spid="282"/>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56998" y="549504"/>
            <a:ext cx="4472318" cy="3422728"/>
          </a:xfrm>
          <a:prstGeom prst="rect">
            <a:avLst/>
          </a:prstGeom>
        </p:spPr>
      </p:pic>
      <p:sp>
        <p:nvSpPr>
          <p:cNvPr id="4" name="Rectangle 3"/>
          <p:cNvSpPr/>
          <p:nvPr/>
        </p:nvSpPr>
        <p:spPr>
          <a:xfrm>
            <a:off x="145142" y="3848250"/>
            <a:ext cx="4281638" cy="646331"/>
          </a:xfrm>
          <a:prstGeom prst="rect">
            <a:avLst/>
          </a:prstGeom>
        </p:spPr>
        <p:txBody>
          <a:bodyPr wrap="square">
            <a:spAutoFit/>
          </a:bodyPr>
          <a:lstStyle/>
          <a:p>
            <a:pPr marL="214313" indent="-214313">
              <a:buFont typeface="Arial" panose="020B0604020202020204" pitchFamily="34" charset="0"/>
              <a:buChar char="•"/>
            </a:pPr>
            <a:r>
              <a:rPr lang="en-US" sz="1200" dirty="0"/>
              <a:t> Key Attributes Correlating with Market Values</a:t>
            </a:r>
          </a:p>
          <a:p>
            <a:pPr marL="214313" indent="-214313">
              <a:buFont typeface="Arial" panose="020B0604020202020204" pitchFamily="34" charset="0"/>
              <a:buChar char="•"/>
            </a:pPr>
            <a:endParaRPr lang="en-US" sz="1200" dirty="0"/>
          </a:p>
          <a:p>
            <a:pPr marL="214313" indent="-214313">
              <a:buFont typeface="Arial" panose="020B0604020202020204" pitchFamily="34" charset="0"/>
              <a:buChar char="•"/>
            </a:pPr>
            <a:r>
              <a:rPr lang="en-US" sz="1200" dirty="0"/>
              <a:t>Analyze how player attributes relate to market value.</a:t>
            </a:r>
            <a:endParaRPr lang="en-US" sz="1200" dirty="0"/>
          </a:p>
        </p:txBody>
      </p:sp>
      <p:sp>
        <p:nvSpPr>
          <p:cNvPr id="5" name="Rectangle 4"/>
          <p:cNvSpPr/>
          <p:nvPr/>
        </p:nvSpPr>
        <p:spPr>
          <a:xfrm>
            <a:off x="377327" y="4494581"/>
            <a:ext cx="3604738" cy="646331"/>
          </a:xfrm>
          <a:prstGeom prst="rect">
            <a:avLst/>
          </a:prstGeom>
        </p:spPr>
        <p:txBody>
          <a:bodyPr wrap="square">
            <a:spAutoFit/>
          </a:bodyPr>
          <a:lstStyle/>
          <a:p>
            <a:r>
              <a:rPr lang="en-US" sz="1200" b="1" dirty="0">
                <a:latin typeface="system-ui"/>
              </a:rPr>
              <a:t>Interpretation</a:t>
            </a:r>
            <a:r>
              <a:rPr lang="en-US" sz="1200" dirty="0">
                <a:latin typeface="system-ui"/>
              </a:rPr>
              <a:t>: This </a:t>
            </a:r>
            <a:r>
              <a:rPr lang="en-US" sz="1200" dirty="0" smtClean="0">
                <a:latin typeface="system-ui"/>
              </a:rPr>
              <a:t>heat map </a:t>
            </a:r>
            <a:r>
              <a:rPr lang="en-US" sz="1200" dirty="0">
                <a:latin typeface="system-ui"/>
              </a:rPr>
              <a:t>shows how various attributes correlate with market values, helping identify which factors are most impactful.</a:t>
            </a:r>
            <a:endParaRPr lang="en-US" sz="1200" dirty="0">
              <a:latin typeface="system-ui"/>
            </a:endParaRPr>
          </a:p>
        </p:txBody>
      </p:sp>
      <p:sp>
        <p:nvSpPr>
          <p:cNvPr id="2" name="Rounded Rectangle 1"/>
          <p:cNvSpPr/>
          <p:nvPr/>
        </p:nvSpPr>
        <p:spPr>
          <a:xfrm>
            <a:off x="256998" y="148219"/>
            <a:ext cx="4472318" cy="4212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Player Profile and Market Value</a:t>
            </a:r>
            <a:endParaRPr lang="en-US" sz="2000" b="1" dirty="0">
              <a:solidFill>
                <a:schemeClr val="tx1"/>
              </a:solidFill>
            </a:endParaRPr>
          </a:p>
        </p:txBody>
      </p:sp>
      <p:sp>
        <p:nvSpPr>
          <p:cNvPr id="6" name="Rectangle 5"/>
          <p:cNvSpPr/>
          <p:nvPr/>
        </p:nvSpPr>
        <p:spPr>
          <a:xfrm>
            <a:off x="5266721" y="151893"/>
            <a:ext cx="3385666" cy="4180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Referee Analysis</a:t>
            </a:r>
            <a:endParaRPr lang="en-US" sz="2000" b="1" dirty="0">
              <a:solidFill>
                <a:schemeClr val="tx1"/>
              </a:solidFill>
            </a:endParaRPr>
          </a:p>
        </p:txBody>
      </p:sp>
      <p:pic>
        <p:nvPicPr>
          <p:cNvPr id="7" name="Picture 6"/>
          <p:cNvPicPr>
            <a:picLocks noChangeAspect="1"/>
          </p:cNvPicPr>
          <p:nvPr/>
        </p:nvPicPr>
        <p:blipFill>
          <a:blip r:embed="rId3"/>
          <a:stretch>
            <a:fillRect/>
          </a:stretch>
        </p:blipFill>
        <p:spPr>
          <a:xfrm>
            <a:off x="4729316" y="670938"/>
            <a:ext cx="4168878" cy="3179860"/>
          </a:xfrm>
          <a:prstGeom prst="rect">
            <a:avLst/>
          </a:prstGeom>
        </p:spPr>
      </p:pic>
      <p:sp>
        <p:nvSpPr>
          <p:cNvPr id="8" name="Rectangle 7"/>
          <p:cNvSpPr/>
          <p:nvPr/>
        </p:nvSpPr>
        <p:spPr>
          <a:xfrm>
            <a:off x="4864509" y="4309915"/>
            <a:ext cx="3898491" cy="830997"/>
          </a:xfrm>
          <a:prstGeom prst="rect">
            <a:avLst/>
          </a:prstGeom>
        </p:spPr>
        <p:txBody>
          <a:bodyPr wrap="square">
            <a:spAutoFit/>
          </a:bodyPr>
          <a:lstStyle/>
          <a:p>
            <a:r>
              <a:rPr lang="en-US" sz="1200" b="1" dirty="0" smtClean="0">
                <a:solidFill>
                  <a:schemeClr val="tx1"/>
                </a:solidFill>
              </a:rPr>
              <a:t>Interpretation:- </a:t>
            </a:r>
            <a:r>
              <a:rPr lang="en-US" sz="1200" dirty="0" smtClean="0">
                <a:solidFill>
                  <a:schemeClr val="tx1"/>
                </a:solidFill>
              </a:rPr>
              <a:t>Correlation between referee decisions (cards) and match outcomes: A positive correlation exists between the number of cards issued by referees and lower match outcomes for the teams involved.</a:t>
            </a:r>
            <a:endParaRPr lang="en-US" sz="1200" dirty="0">
              <a:solidFill>
                <a:schemeClr val="tx1"/>
              </a:solidFill>
            </a:endParaRPr>
          </a:p>
        </p:txBody>
      </p:sp>
      <p:sp>
        <p:nvSpPr>
          <p:cNvPr id="9" name="Rectangle 8"/>
          <p:cNvSpPr/>
          <p:nvPr/>
        </p:nvSpPr>
        <p:spPr>
          <a:xfrm>
            <a:off x="4901380" y="3848250"/>
            <a:ext cx="3751007" cy="461665"/>
          </a:xfrm>
          <a:prstGeom prst="rect">
            <a:avLst/>
          </a:prstGeom>
        </p:spPr>
        <p:txBody>
          <a:bodyPr wrap="square">
            <a:spAutoFit/>
          </a:bodyPr>
          <a:lstStyle/>
          <a:p>
            <a:r>
              <a:rPr lang="en-US" sz="1200" dirty="0">
                <a:latin typeface="system-ui"/>
              </a:rPr>
              <a:t>Correlation between referee decisions (cards) and match outcomes</a:t>
            </a:r>
            <a:endParaRPr lang="en-US" sz="1200" dirty="0"/>
          </a:p>
        </p:txBody>
      </p:sp>
    </p:spTree>
    <p:extLst>
      <p:ext uri="{BB962C8B-B14F-4D97-AF65-F5344CB8AC3E}">
        <p14:creationId xmlns:p14="http://schemas.microsoft.com/office/powerpoint/2010/main" val="44010979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496212" y="150320"/>
            <a:ext cx="5481801" cy="4898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Team Comparison and Hypothesis Testing</a:t>
            </a:r>
            <a:endParaRPr lang="en-US" sz="2000" b="1" dirty="0">
              <a:solidFill>
                <a:schemeClr val="tx1"/>
              </a:solidFill>
            </a:endParaRPr>
          </a:p>
        </p:txBody>
      </p:sp>
      <p:sp>
        <p:nvSpPr>
          <p:cNvPr id="6" name="Rectangle 5"/>
          <p:cNvSpPr/>
          <p:nvPr/>
        </p:nvSpPr>
        <p:spPr>
          <a:xfrm>
            <a:off x="5344633" y="1404450"/>
            <a:ext cx="3342968" cy="18812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100" b="1" dirty="0"/>
              <a:t>T-statistic: 7.785135364087708</a:t>
            </a:r>
          </a:p>
          <a:p>
            <a:pPr algn="ctr"/>
            <a:r>
              <a:rPr lang="en-US" sz="2100" b="1" dirty="0"/>
              <a:t>P-value: 9.874262866500626e-15</a:t>
            </a:r>
            <a:endParaRPr lang="en-US" sz="2100" b="1" dirty="0"/>
          </a:p>
        </p:txBody>
      </p:sp>
      <p:pic>
        <p:nvPicPr>
          <p:cNvPr id="8" name="Picture 7"/>
          <p:cNvPicPr>
            <a:picLocks noChangeAspect="1"/>
          </p:cNvPicPr>
          <p:nvPr/>
        </p:nvPicPr>
        <p:blipFill>
          <a:blip r:embed="rId2"/>
          <a:stretch>
            <a:fillRect/>
          </a:stretch>
        </p:blipFill>
        <p:spPr>
          <a:xfrm>
            <a:off x="273390" y="1103148"/>
            <a:ext cx="4404746" cy="2792187"/>
          </a:xfrm>
          <a:prstGeom prst="rect">
            <a:avLst/>
          </a:prstGeom>
        </p:spPr>
      </p:pic>
      <p:sp>
        <p:nvSpPr>
          <p:cNvPr id="9" name="Rectangle 8"/>
          <p:cNvSpPr/>
          <p:nvPr/>
        </p:nvSpPr>
        <p:spPr>
          <a:xfrm>
            <a:off x="273390" y="3087421"/>
            <a:ext cx="4702628" cy="1615827"/>
          </a:xfrm>
          <a:prstGeom prst="rect">
            <a:avLst/>
          </a:prstGeom>
        </p:spPr>
        <p:txBody>
          <a:bodyPr wrap="square">
            <a:spAutoFit/>
          </a:bodyPr>
          <a:lstStyle/>
          <a:p>
            <a:endParaRPr lang="en-US" sz="1050" dirty="0"/>
          </a:p>
          <a:p>
            <a:endParaRPr lang="en-US" sz="1050" dirty="0"/>
          </a:p>
          <a:p>
            <a:endParaRPr lang="en-US" sz="1050" dirty="0"/>
          </a:p>
          <a:p>
            <a:endParaRPr lang="en-US" sz="1050" dirty="0"/>
          </a:p>
          <a:p>
            <a:endParaRPr lang="en-US" sz="1050" dirty="0"/>
          </a:p>
          <a:p>
            <a:endParaRPr lang="en-US" sz="1050" dirty="0"/>
          </a:p>
          <a:p>
            <a:r>
              <a:rPr lang="en-US" sz="1200" b="1" dirty="0"/>
              <a:t>Interpretation</a:t>
            </a:r>
            <a:r>
              <a:rPr lang="en-US" sz="1200" dirty="0"/>
              <a:t>:- This chart compares the average number of goals scored by home teams and away teams. As you can see, home teams tend to score more goals than away teams</a:t>
            </a:r>
            <a:endParaRPr lang="en-US" sz="1200" dirty="0"/>
          </a:p>
        </p:txBody>
      </p:sp>
      <p:sp>
        <p:nvSpPr>
          <p:cNvPr id="10" name="Rectangle 9"/>
          <p:cNvSpPr/>
          <p:nvPr/>
        </p:nvSpPr>
        <p:spPr>
          <a:xfrm rot="10800000" flipV="1">
            <a:off x="5584838" y="3386086"/>
            <a:ext cx="2862557" cy="1569660"/>
          </a:xfrm>
          <a:prstGeom prst="rect">
            <a:avLst/>
          </a:prstGeom>
        </p:spPr>
        <p:txBody>
          <a:bodyPr wrap="square">
            <a:spAutoFit/>
          </a:bodyPr>
          <a:lstStyle/>
          <a:p>
            <a:r>
              <a:rPr lang="en-US" sz="1200" b="1" dirty="0"/>
              <a:t>Interpretation</a:t>
            </a:r>
            <a:r>
              <a:rPr lang="en-US" sz="1200" dirty="0"/>
              <a:t>:- The small p-value (9.874262866500626e-15) and the relatively large t-statistic (7.785135364087708) strongly suggest a statistically significant difference in the average number of goals scored by home teams and away teams, with home teams scoring significantly more</a:t>
            </a:r>
            <a:endParaRPr lang="en-US" sz="1200" dirty="0"/>
          </a:p>
        </p:txBody>
      </p:sp>
      <p:sp>
        <p:nvSpPr>
          <p:cNvPr id="5" name="Rectangle 4"/>
          <p:cNvSpPr/>
          <p:nvPr/>
        </p:nvSpPr>
        <p:spPr>
          <a:xfrm>
            <a:off x="1798536" y="777552"/>
            <a:ext cx="1973618" cy="338554"/>
          </a:xfrm>
          <a:prstGeom prst="rect">
            <a:avLst/>
          </a:prstGeom>
        </p:spPr>
        <p:txBody>
          <a:bodyPr wrap="none">
            <a:spAutoFit/>
          </a:bodyPr>
          <a:lstStyle/>
          <a:p>
            <a:pPr algn="ctr"/>
            <a:r>
              <a:rPr lang="en-US" sz="1600" b="1" dirty="0">
                <a:solidFill>
                  <a:srgbClr val="ED5B50"/>
                </a:solidFill>
              </a:rPr>
              <a:t>Team Comparison</a:t>
            </a:r>
            <a:endParaRPr lang="en-US" sz="1600" dirty="0">
              <a:solidFill>
                <a:srgbClr val="ED5B50"/>
              </a:solidFill>
            </a:endParaRPr>
          </a:p>
        </p:txBody>
      </p:sp>
      <p:sp>
        <p:nvSpPr>
          <p:cNvPr id="11" name="Rectangle 10"/>
          <p:cNvSpPr/>
          <p:nvPr/>
        </p:nvSpPr>
        <p:spPr>
          <a:xfrm>
            <a:off x="5978011" y="1402865"/>
            <a:ext cx="2076209" cy="338554"/>
          </a:xfrm>
          <a:prstGeom prst="rect">
            <a:avLst/>
          </a:prstGeom>
        </p:spPr>
        <p:txBody>
          <a:bodyPr wrap="none">
            <a:spAutoFit/>
          </a:bodyPr>
          <a:lstStyle/>
          <a:p>
            <a:pPr algn="ctr"/>
            <a:r>
              <a:rPr lang="en-US" sz="1600" b="1" dirty="0">
                <a:solidFill>
                  <a:schemeClr val="tx1"/>
                </a:solidFill>
              </a:rPr>
              <a:t>Hypothesis Testing</a:t>
            </a:r>
            <a:endParaRPr lang="en-US" sz="1600" dirty="0">
              <a:solidFill>
                <a:schemeClr val="tx1"/>
              </a:solidFill>
            </a:endParaRP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97641">
            <a:off x="6462888" y="80680"/>
            <a:ext cx="2066510" cy="1158650"/>
          </a:xfrm>
          <a:prstGeom prst="rect">
            <a:avLst/>
          </a:prstGeom>
        </p:spPr>
      </p:pic>
    </p:spTree>
    <p:extLst>
      <p:ext uri="{BB962C8B-B14F-4D97-AF65-F5344CB8AC3E}">
        <p14:creationId xmlns:p14="http://schemas.microsoft.com/office/powerpoint/2010/main" val="401852261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oogle Shape;445;p48"/>
          <p:cNvPicPr preferRelativeResize="0"/>
          <p:nvPr/>
        </p:nvPicPr>
        <p:blipFill rotWithShape="1">
          <a:blip r:embed="rId2">
            <a:alphaModFix/>
          </a:blip>
          <a:srcRect b="10578"/>
          <a:stretch/>
        </p:blipFill>
        <p:spPr>
          <a:xfrm>
            <a:off x="6341806" y="0"/>
            <a:ext cx="2554545" cy="2408903"/>
          </a:xfrm>
          <a:prstGeom prst="rect">
            <a:avLst/>
          </a:prstGeom>
          <a:noFill/>
          <a:ln>
            <a:noFill/>
          </a:ln>
        </p:spPr>
      </p:pic>
      <p:sp>
        <p:nvSpPr>
          <p:cNvPr id="2" name="Rounded Rectangle 1"/>
          <p:cNvSpPr/>
          <p:nvPr/>
        </p:nvSpPr>
        <p:spPr>
          <a:xfrm>
            <a:off x="485855" y="161588"/>
            <a:ext cx="4420442" cy="3624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Attendance and Stadium Analysis</a:t>
            </a:r>
            <a:endParaRPr lang="en-US" sz="2000" b="1" dirty="0">
              <a:solidFill>
                <a:schemeClr val="tx1"/>
              </a:solidFill>
            </a:endParaRPr>
          </a:p>
        </p:txBody>
      </p:sp>
      <p:pic>
        <p:nvPicPr>
          <p:cNvPr id="3" name="Picture 2"/>
          <p:cNvPicPr>
            <a:picLocks noChangeAspect="1"/>
          </p:cNvPicPr>
          <p:nvPr/>
        </p:nvPicPr>
        <p:blipFill>
          <a:blip r:embed="rId3"/>
          <a:stretch>
            <a:fillRect/>
          </a:stretch>
        </p:blipFill>
        <p:spPr>
          <a:xfrm>
            <a:off x="299911" y="975614"/>
            <a:ext cx="4552279" cy="3065474"/>
          </a:xfrm>
          <a:prstGeom prst="rect">
            <a:avLst/>
          </a:prstGeom>
        </p:spPr>
      </p:pic>
      <p:sp>
        <p:nvSpPr>
          <p:cNvPr id="7" name="Rectangle 6"/>
          <p:cNvSpPr/>
          <p:nvPr/>
        </p:nvSpPr>
        <p:spPr>
          <a:xfrm>
            <a:off x="485855" y="4169453"/>
            <a:ext cx="4583436" cy="646331"/>
          </a:xfrm>
          <a:prstGeom prst="rect">
            <a:avLst/>
          </a:prstGeom>
        </p:spPr>
        <p:txBody>
          <a:bodyPr wrap="square">
            <a:spAutoFit/>
          </a:bodyPr>
          <a:lstStyle/>
          <a:p>
            <a:r>
              <a:rPr lang="en-US" sz="1200" b="1" dirty="0">
                <a:latin typeface="system-ui"/>
              </a:rPr>
              <a:t>Interpretation</a:t>
            </a:r>
            <a:r>
              <a:rPr lang="en-US" sz="1200" dirty="0">
                <a:latin typeface="system-ui"/>
              </a:rPr>
              <a:t>:- Stadium Capacity Impact: The scatter plot shows a positive correlation between stadium capacity and home goals, indicating larger stadiums tend to have higher goal scores.</a:t>
            </a:r>
            <a:endParaRPr lang="en-US" sz="1200" dirty="0">
              <a:latin typeface="system-ui"/>
            </a:endParaRPr>
          </a:p>
        </p:txBody>
      </p:sp>
      <p:sp>
        <p:nvSpPr>
          <p:cNvPr id="15" name="Rectangle 14"/>
          <p:cNvSpPr/>
          <p:nvPr/>
        </p:nvSpPr>
        <p:spPr>
          <a:xfrm>
            <a:off x="5403165" y="4150281"/>
            <a:ext cx="3629075" cy="646331"/>
          </a:xfrm>
          <a:prstGeom prst="rect">
            <a:avLst/>
          </a:prstGeom>
        </p:spPr>
        <p:txBody>
          <a:bodyPr wrap="square">
            <a:spAutoFit/>
          </a:bodyPr>
          <a:lstStyle/>
          <a:p>
            <a:r>
              <a:rPr lang="en-US" sz="1200" b="1" dirty="0">
                <a:latin typeface="system-ui"/>
              </a:rPr>
              <a:t>Interpretation</a:t>
            </a:r>
            <a:r>
              <a:rPr lang="en-US" sz="1200" dirty="0">
                <a:latin typeface="system-ui"/>
              </a:rPr>
              <a:t>:- KNN Results: Confusion matrix and classification report will provide insights into the accuracy of attendance classification.</a:t>
            </a:r>
            <a:endParaRPr lang="en-US" sz="1200" dirty="0">
              <a:latin typeface="system-ui"/>
            </a:endParaRPr>
          </a:p>
        </p:txBody>
      </p:sp>
      <p:sp>
        <p:nvSpPr>
          <p:cNvPr id="5" name="Rectangle 4"/>
          <p:cNvSpPr/>
          <p:nvPr/>
        </p:nvSpPr>
        <p:spPr>
          <a:xfrm>
            <a:off x="5075488" y="617678"/>
            <a:ext cx="1786066" cy="307777"/>
          </a:xfrm>
          <a:prstGeom prst="rect">
            <a:avLst/>
          </a:prstGeom>
        </p:spPr>
        <p:txBody>
          <a:bodyPr wrap="none">
            <a:spAutoFit/>
          </a:bodyPr>
          <a:lstStyle/>
          <a:p>
            <a:r>
              <a:rPr lang="en-US" b="1" dirty="0">
                <a:latin typeface="system-ui"/>
              </a:rPr>
              <a:t>KNN Classification</a:t>
            </a:r>
            <a:endParaRPr lang="en-US" b="1" dirty="0">
              <a:latin typeface="system-ui"/>
            </a:endParaRPr>
          </a:p>
        </p:txBody>
      </p:sp>
      <p:sp>
        <p:nvSpPr>
          <p:cNvPr id="6" name="Rectangle 5"/>
          <p:cNvSpPr/>
          <p:nvPr/>
        </p:nvSpPr>
        <p:spPr>
          <a:xfrm>
            <a:off x="1593250" y="619861"/>
            <a:ext cx="1965603" cy="307777"/>
          </a:xfrm>
          <a:prstGeom prst="rect">
            <a:avLst/>
          </a:prstGeom>
        </p:spPr>
        <p:txBody>
          <a:bodyPr wrap="none">
            <a:spAutoFit/>
          </a:bodyPr>
          <a:lstStyle/>
          <a:p>
            <a:r>
              <a:rPr lang="en-US" b="1" dirty="0">
                <a:latin typeface="system-ui"/>
              </a:rPr>
              <a:t>Scatter Plot Analysis</a:t>
            </a:r>
            <a:endParaRPr lang="en-US" b="1" dirty="0">
              <a:latin typeface="system-ui"/>
            </a:endParaRPr>
          </a:p>
        </p:txBody>
      </p:sp>
      <p:sp>
        <p:nvSpPr>
          <p:cNvPr id="12" name="Google Shape;355;p44"/>
          <p:cNvSpPr/>
          <p:nvPr/>
        </p:nvSpPr>
        <p:spPr>
          <a:xfrm rot="5400000">
            <a:off x="5578923" y="1128108"/>
            <a:ext cx="587125" cy="355383"/>
          </a:xfrm>
          <a:prstGeom prst="chevron">
            <a:avLst>
              <a:gd name="adj" fmla="val 50000"/>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8" name="Rectangle 7"/>
          <p:cNvSpPr/>
          <p:nvPr/>
        </p:nvSpPr>
        <p:spPr>
          <a:xfrm>
            <a:off x="5403165" y="1680227"/>
            <a:ext cx="4572000" cy="2308324"/>
          </a:xfrm>
          <a:prstGeom prst="rect">
            <a:avLst/>
          </a:prstGeom>
        </p:spPr>
        <p:txBody>
          <a:bodyPr>
            <a:spAutoFit/>
          </a:bodyPr>
          <a:lstStyle/>
          <a:p>
            <a:r>
              <a:rPr lang="en-US" sz="1200" dirty="0"/>
              <a:t>[[340   0   0]</a:t>
            </a:r>
          </a:p>
          <a:p>
            <a:r>
              <a:rPr lang="en-US" sz="1200" dirty="0"/>
              <a:t> [ </a:t>
            </a:r>
            <a:r>
              <a:rPr lang="en-US" sz="1200" dirty="0" smtClean="0"/>
              <a:t> </a:t>
            </a:r>
            <a:r>
              <a:rPr lang="en-US" sz="1200" dirty="0"/>
              <a:t>0 193   0]</a:t>
            </a:r>
          </a:p>
          <a:p>
            <a:r>
              <a:rPr lang="en-US" sz="1200" dirty="0"/>
              <a:t> [  0   0 201]]</a:t>
            </a:r>
          </a:p>
          <a:p>
            <a:r>
              <a:rPr lang="en-US" sz="1200" dirty="0"/>
              <a:t>              precision    recall  f1-score   support</a:t>
            </a:r>
          </a:p>
          <a:p>
            <a:endParaRPr lang="en-US" sz="1200" dirty="0"/>
          </a:p>
          <a:p>
            <a:r>
              <a:rPr lang="en-US" sz="1200" dirty="0"/>
              <a:t>        High       1.00      1.00      1.00       340</a:t>
            </a:r>
          </a:p>
          <a:p>
            <a:r>
              <a:rPr lang="en-US" sz="1200" dirty="0"/>
              <a:t>         Low       1.00      1.00      1.00       193</a:t>
            </a:r>
          </a:p>
          <a:p>
            <a:r>
              <a:rPr lang="en-US" sz="1200" dirty="0"/>
              <a:t>    Moderate       1.00      1.00      1.00       201</a:t>
            </a:r>
          </a:p>
          <a:p>
            <a:endParaRPr lang="en-US" sz="1200" dirty="0"/>
          </a:p>
          <a:p>
            <a:r>
              <a:rPr lang="en-US" sz="1200" dirty="0"/>
              <a:t>    accuracy                           1.00       734</a:t>
            </a:r>
          </a:p>
          <a:p>
            <a:r>
              <a:rPr lang="en-US" sz="1200" dirty="0"/>
              <a:t>   macro </a:t>
            </a:r>
            <a:r>
              <a:rPr lang="en-US" sz="1200" dirty="0" err="1"/>
              <a:t>avg</a:t>
            </a:r>
            <a:r>
              <a:rPr lang="en-US" sz="1200" dirty="0"/>
              <a:t>       1.00      1.00      1.00       734</a:t>
            </a:r>
          </a:p>
          <a:p>
            <a:r>
              <a:rPr lang="en-US" sz="1200" dirty="0"/>
              <a:t>weighted </a:t>
            </a:r>
            <a:r>
              <a:rPr lang="en-US" sz="1200" dirty="0" err="1"/>
              <a:t>avg</a:t>
            </a:r>
            <a:r>
              <a:rPr lang="en-US" sz="1200" dirty="0"/>
              <a:t>       1.00      1.00      1.00       734</a:t>
            </a:r>
            <a:endParaRPr lang="en-US" sz="1200" dirty="0"/>
          </a:p>
        </p:txBody>
      </p:sp>
    </p:spTree>
    <p:extLst>
      <p:ext uri="{BB962C8B-B14F-4D97-AF65-F5344CB8AC3E}">
        <p14:creationId xmlns:p14="http://schemas.microsoft.com/office/powerpoint/2010/main" val="37079592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55765" y="224765"/>
            <a:ext cx="7588795" cy="4225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Referee Analysis, Substitution Patterns, and Event Analysis</a:t>
            </a:r>
            <a:endParaRPr lang="en-US" sz="2000" b="1" dirty="0">
              <a:solidFill>
                <a:schemeClr val="tx1"/>
              </a:solidFill>
            </a:endParaRPr>
          </a:p>
        </p:txBody>
      </p:sp>
      <p:pic>
        <p:nvPicPr>
          <p:cNvPr id="12" name="Picture 11"/>
          <p:cNvPicPr>
            <a:picLocks noChangeAspect="1"/>
          </p:cNvPicPr>
          <p:nvPr/>
        </p:nvPicPr>
        <p:blipFill>
          <a:blip r:embed="rId2"/>
          <a:stretch>
            <a:fillRect/>
          </a:stretch>
        </p:blipFill>
        <p:spPr>
          <a:xfrm>
            <a:off x="842544" y="1184337"/>
            <a:ext cx="3475456" cy="2889023"/>
          </a:xfrm>
          <a:prstGeom prst="rect">
            <a:avLst/>
          </a:prstGeom>
        </p:spPr>
      </p:pic>
      <p:sp>
        <p:nvSpPr>
          <p:cNvPr id="15" name="Rectangle 14"/>
          <p:cNvSpPr/>
          <p:nvPr/>
        </p:nvSpPr>
        <p:spPr>
          <a:xfrm>
            <a:off x="5419587" y="1105219"/>
            <a:ext cx="2629928" cy="230832"/>
          </a:xfrm>
          <a:prstGeom prst="rect">
            <a:avLst/>
          </a:prstGeom>
        </p:spPr>
        <p:txBody>
          <a:bodyPr wrap="square">
            <a:spAutoFit/>
          </a:bodyPr>
          <a:lstStyle/>
          <a:p>
            <a:r>
              <a:rPr lang="en-US" sz="900" dirty="0">
                <a:latin typeface="system-ui"/>
              </a:rPr>
              <a:t>Correlation of specific events with match results</a:t>
            </a:r>
            <a:endParaRPr lang="en-US" sz="900" dirty="0"/>
          </a:p>
        </p:txBody>
      </p:sp>
      <p:pic>
        <p:nvPicPr>
          <p:cNvPr id="16" name="Picture 15"/>
          <p:cNvPicPr>
            <a:picLocks noChangeAspect="1"/>
          </p:cNvPicPr>
          <p:nvPr/>
        </p:nvPicPr>
        <p:blipFill>
          <a:blip r:embed="rId3"/>
          <a:stretch>
            <a:fillRect/>
          </a:stretch>
        </p:blipFill>
        <p:spPr>
          <a:xfrm>
            <a:off x="5100320" y="1291807"/>
            <a:ext cx="3119120" cy="2720167"/>
          </a:xfrm>
          <a:prstGeom prst="rect">
            <a:avLst/>
          </a:prstGeom>
        </p:spPr>
      </p:pic>
      <p:sp>
        <p:nvSpPr>
          <p:cNvPr id="3" name="Rectangle 2"/>
          <p:cNvSpPr/>
          <p:nvPr/>
        </p:nvSpPr>
        <p:spPr>
          <a:xfrm>
            <a:off x="1730196" y="785072"/>
            <a:ext cx="1992853" cy="307777"/>
          </a:xfrm>
          <a:prstGeom prst="rect">
            <a:avLst/>
          </a:prstGeom>
        </p:spPr>
        <p:txBody>
          <a:bodyPr wrap="none">
            <a:spAutoFit/>
          </a:bodyPr>
          <a:lstStyle/>
          <a:p>
            <a:r>
              <a:rPr lang="en-US" b="1" dirty="0">
                <a:solidFill>
                  <a:schemeClr val="tx1"/>
                </a:solidFill>
              </a:rPr>
              <a:t>Substitution Patterns</a:t>
            </a:r>
            <a:endParaRPr lang="en-US" b="1" dirty="0">
              <a:solidFill>
                <a:schemeClr val="tx1"/>
              </a:solidFill>
            </a:endParaRPr>
          </a:p>
        </p:txBody>
      </p:sp>
      <p:sp>
        <p:nvSpPr>
          <p:cNvPr id="4" name="Rectangle 3"/>
          <p:cNvSpPr/>
          <p:nvPr/>
        </p:nvSpPr>
        <p:spPr>
          <a:xfrm>
            <a:off x="5931155" y="772056"/>
            <a:ext cx="1457450" cy="307777"/>
          </a:xfrm>
          <a:prstGeom prst="rect">
            <a:avLst/>
          </a:prstGeom>
        </p:spPr>
        <p:txBody>
          <a:bodyPr wrap="none">
            <a:spAutoFit/>
          </a:bodyPr>
          <a:lstStyle/>
          <a:p>
            <a:pPr algn="ctr"/>
            <a:r>
              <a:rPr lang="en-US" b="1" dirty="0">
                <a:solidFill>
                  <a:schemeClr val="tx1"/>
                </a:solidFill>
              </a:rPr>
              <a:t>Event Analysis</a:t>
            </a:r>
            <a:endParaRPr lang="en-US" b="1" dirty="0">
              <a:solidFill>
                <a:schemeClr val="tx1"/>
              </a:solidFill>
            </a:endParaRPr>
          </a:p>
        </p:txBody>
      </p:sp>
      <p:sp>
        <p:nvSpPr>
          <p:cNvPr id="5" name="Rectangle 4"/>
          <p:cNvSpPr/>
          <p:nvPr/>
        </p:nvSpPr>
        <p:spPr>
          <a:xfrm>
            <a:off x="955765" y="4091031"/>
            <a:ext cx="3541717" cy="830997"/>
          </a:xfrm>
          <a:prstGeom prst="rect">
            <a:avLst/>
          </a:prstGeom>
        </p:spPr>
        <p:txBody>
          <a:bodyPr wrap="square">
            <a:spAutoFit/>
          </a:bodyPr>
          <a:lstStyle/>
          <a:p>
            <a:r>
              <a:rPr lang="en-US" sz="1200" b="1" dirty="0">
                <a:solidFill>
                  <a:schemeClr val="tx1"/>
                </a:solidFill>
              </a:rPr>
              <a:t>Interpretation:- </a:t>
            </a:r>
            <a:r>
              <a:rPr lang="en-US" sz="1200" dirty="0">
                <a:solidFill>
                  <a:schemeClr val="tx1"/>
                </a:solidFill>
              </a:rPr>
              <a:t>Impact of player substitutions on match outcomes: Effective player substitutions generally lead to improved match outcomes, contributing positively to the teams' goal tallies.</a:t>
            </a:r>
            <a:endParaRPr lang="en-US" sz="1200" dirty="0">
              <a:solidFill>
                <a:schemeClr val="tx1"/>
              </a:solidFill>
            </a:endParaRPr>
          </a:p>
        </p:txBody>
      </p:sp>
      <p:sp>
        <p:nvSpPr>
          <p:cNvPr id="6" name="Rectangle 5"/>
          <p:cNvSpPr/>
          <p:nvPr/>
        </p:nvSpPr>
        <p:spPr>
          <a:xfrm>
            <a:off x="5029200" y="3986509"/>
            <a:ext cx="3962400" cy="1200329"/>
          </a:xfrm>
          <a:prstGeom prst="rect">
            <a:avLst/>
          </a:prstGeom>
        </p:spPr>
        <p:txBody>
          <a:bodyPr wrap="square">
            <a:spAutoFit/>
          </a:bodyPr>
          <a:lstStyle/>
          <a:p>
            <a:r>
              <a:rPr lang="en-US" sz="1200" b="1" dirty="0">
                <a:solidFill>
                  <a:schemeClr val="tx1"/>
                </a:solidFill>
              </a:rPr>
              <a:t>Interpretation:- </a:t>
            </a:r>
            <a:r>
              <a:rPr lang="en-US" sz="1200" dirty="0">
                <a:solidFill>
                  <a:schemeClr val="tx1"/>
                </a:solidFill>
              </a:rPr>
              <a:t>This chart shows the most common things that happen in matches. The blue bar is the most common, which is 'tactical events'. The orange bar is the second most common, 'not reported'. Then we have fouls, goals, injuries, and yellow cards.</a:t>
            </a:r>
          </a:p>
          <a:p>
            <a:endParaRPr lang="en-US" sz="1200" dirty="0">
              <a:solidFill>
                <a:schemeClr val="tx1"/>
              </a:solidFill>
            </a:endParaRPr>
          </a:p>
        </p:txBody>
      </p:sp>
    </p:spTree>
    <p:extLst>
      <p:ext uri="{BB962C8B-B14F-4D97-AF65-F5344CB8AC3E}">
        <p14:creationId xmlns:p14="http://schemas.microsoft.com/office/powerpoint/2010/main" val="72867494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858;p60"/>
          <p:cNvGrpSpPr/>
          <p:nvPr/>
        </p:nvGrpSpPr>
        <p:grpSpPr>
          <a:xfrm>
            <a:off x="5213383" y="1305025"/>
            <a:ext cx="3416446" cy="2368019"/>
            <a:chOff x="3471133" y="956682"/>
            <a:chExt cx="4698729" cy="3256800"/>
          </a:xfrm>
        </p:grpSpPr>
        <p:sp>
          <p:nvSpPr>
            <p:cNvPr id="5" name="Google Shape;859;p60"/>
            <p:cNvSpPr/>
            <p:nvPr/>
          </p:nvSpPr>
          <p:spPr>
            <a:xfrm>
              <a:off x="3471133" y="956682"/>
              <a:ext cx="2894700" cy="32568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60;p60"/>
            <p:cNvSpPr/>
            <p:nvPr/>
          </p:nvSpPr>
          <p:spPr>
            <a:xfrm>
              <a:off x="5275162" y="956682"/>
              <a:ext cx="2894700" cy="32568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861;p60"/>
          <p:cNvSpPr/>
          <p:nvPr/>
        </p:nvSpPr>
        <p:spPr>
          <a:xfrm>
            <a:off x="5661823" y="3032726"/>
            <a:ext cx="1721100" cy="1936800"/>
          </a:xfrm>
          <a:prstGeom prst="chevron">
            <a:avLst>
              <a:gd name="adj" fmla="val 50000"/>
            </a:avLst>
          </a:prstGeom>
          <a:noFill/>
          <a:ln w="19050" cap="flat" cmpd="sng">
            <a:solidFill>
              <a:srgbClr val="F06F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 name="Google Shape;863;p60"/>
          <p:cNvPicPr preferRelativeResize="0"/>
          <p:nvPr/>
        </p:nvPicPr>
        <p:blipFill rotWithShape="1">
          <a:blip r:embed="rId2">
            <a:alphaModFix/>
          </a:blip>
          <a:srcRect l="5045" t="9907" r="7808" b="15487"/>
          <a:stretch/>
        </p:blipFill>
        <p:spPr>
          <a:xfrm flipH="1">
            <a:off x="5536449" y="1493061"/>
            <a:ext cx="3607551" cy="3088174"/>
          </a:xfrm>
          <a:prstGeom prst="rect">
            <a:avLst/>
          </a:prstGeom>
          <a:noFill/>
          <a:ln>
            <a:noFill/>
          </a:ln>
        </p:spPr>
      </p:pic>
      <p:sp>
        <p:nvSpPr>
          <p:cNvPr id="2" name="Title 1"/>
          <p:cNvSpPr>
            <a:spLocks noGrp="1"/>
          </p:cNvSpPr>
          <p:nvPr>
            <p:ph type="title"/>
          </p:nvPr>
        </p:nvSpPr>
        <p:spPr>
          <a:xfrm>
            <a:off x="592268" y="295214"/>
            <a:ext cx="7868390" cy="454660"/>
          </a:xfrm>
        </p:spPr>
        <p:txBody>
          <a:bodyPr/>
          <a:lstStyle/>
          <a:p>
            <a:pPr algn="ctr"/>
            <a:r>
              <a:rPr lang="en-US" sz="3000" b="1">
                <a:solidFill>
                  <a:srgbClr val="ED5B50"/>
                </a:solidFill>
              </a:rPr>
              <a:t> Summary of Interpretations</a:t>
            </a:r>
            <a:endParaRPr lang="en-IN" sz="3000">
              <a:solidFill>
                <a:srgbClr val="ED5B50"/>
              </a:solidFill>
            </a:endParaRPr>
          </a:p>
        </p:txBody>
      </p:sp>
      <p:sp>
        <p:nvSpPr>
          <p:cNvPr id="3" name="Rectangle 2"/>
          <p:cNvSpPr/>
          <p:nvPr/>
        </p:nvSpPr>
        <p:spPr>
          <a:xfrm>
            <a:off x="695507" y="937910"/>
            <a:ext cx="7661911" cy="3754874"/>
          </a:xfrm>
          <a:prstGeom prst="rect">
            <a:avLst/>
          </a:prstGeom>
        </p:spPr>
        <p:txBody>
          <a:bodyPr wrap="square">
            <a:spAutoFit/>
          </a:bodyPr>
          <a:lstStyle/>
          <a:p>
            <a:pPr marL="285750" indent="-285750">
              <a:buFont typeface="Arial" panose="020B0604020202020204" pitchFamily="34" charset="0"/>
              <a:buChar char="•"/>
            </a:pPr>
            <a:r>
              <a:rPr lang="en-US" dirty="0"/>
              <a:t>Key performance metrics include goals, assists, and minutes played, varying by season and round.</a:t>
            </a:r>
          </a:p>
          <a:p>
            <a:pPr marL="285750" indent="-285750">
              <a:buFont typeface="Arial" panose="020B0604020202020204" pitchFamily="34" charset="0"/>
              <a:buChar char="•"/>
            </a:pPr>
            <a:r>
              <a:rPr lang="en-US" dirty="0"/>
              <a:t>Player performance enhances team success through contributions to scoring and defense.</a:t>
            </a:r>
          </a:p>
          <a:p>
            <a:pPr marL="285750" indent="-285750">
              <a:buFont typeface="Arial" panose="020B0604020202020204" pitchFamily="34" charset="0"/>
              <a:buChar char="•"/>
            </a:pPr>
            <a:r>
              <a:rPr lang="en-US" dirty="0"/>
              <a:t>Key attributes like goals, assists, and physical traits correlate </a:t>
            </a:r>
            <a:endParaRPr lang="en-US" dirty="0" smtClean="0"/>
          </a:p>
          <a:p>
            <a:r>
              <a:rPr lang="en-US" dirty="0" smtClean="0"/>
              <a:t>      positively </a:t>
            </a:r>
            <a:r>
              <a:rPr lang="en-US" dirty="0"/>
              <a:t>with market values.</a:t>
            </a:r>
          </a:p>
          <a:p>
            <a:pPr marL="285750" indent="-285750">
              <a:buFont typeface="Arial" panose="020B0604020202020204" pitchFamily="34" charset="0"/>
              <a:buChar char="•"/>
            </a:pPr>
            <a:r>
              <a:rPr lang="en-US" dirty="0"/>
              <a:t>Yes, home clubs typically score more goals than away clubs </a:t>
            </a:r>
            <a:endParaRPr lang="en-US" dirty="0" smtClean="0"/>
          </a:p>
          <a:p>
            <a:r>
              <a:rPr lang="en-US" dirty="0"/>
              <a:t> </a:t>
            </a:r>
            <a:r>
              <a:rPr lang="en-US" dirty="0" smtClean="0"/>
              <a:t>    due </a:t>
            </a:r>
            <a:r>
              <a:rPr lang="en-US" dirty="0"/>
              <a:t>to favorable conditions.</a:t>
            </a:r>
          </a:p>
          <a:p>
            <a:pPr marL="285750" indent="-285750">
              <a:buFont typeface="Arial" panose="020B0604020202020204" pitchFamily="34" charset="0"/>
              <a:buChar char="•"/>
            </a:pPr>
            <a:r>
              <a:rPr lang="en-US" dirty="0"/>
              <a:t>Player attributes and contract status influence performance.</a:t>
            </a:r>
          </a:p>
          <a:p>
            <a:pPr marL="285750" indent="-285750">
              <a:buFont typeface="Arial" panose="020B0604020202020204" pitchFamily="34" charset="0"/>
              <a:buChar char="•"/>
            </a:pPr>
            <a:r>
              <a:rPr lang="en-US" dirty="0"/>
              <a:t>Data is sourced and cleaned for analysis.</a:t>
            </a:r>
          </a:p>
          <a:p>
            <a:pPr marL="285750" indent="-285750">
              <a:buFont typeface="Arial" panose="020B0604020202020204" pitchFamily="34" charset="0"/>
              <a:buChar char="•"/>
            </a:pPr>
            <a:r>
              <a:rPr lang="en-US" dirty="0"/>
              <a:t>Various techniques are used to extract insights from the data.</a:t>
            </a:r>
          </a:p>
          <a:p>
            <a:pPr marL="285750" indent="-285750">
              <a:buFont typeface="Arial" panose="020B0604020202020204" pitchFamily="34" charset="0"/>
              <a:buChar char="•"/>
            </a:pPr>
            <a:r>
              <a:rPr lang="en-US" dirty="0"/>
              <a:t>Goal-scoring patterns vary across seasons and rounds.</a:t>
            </a:r>
          </a:p>
          <a:p>
            <a:pPr marL="285750" indent="-285750">
              <a:buFont typeface="Arial" panose="020B0604020202020204" pitchFamily="34" charset="0"/>
              <a:buChar char="•"/>
            </a:pPr>
            <a:r>
              <a:rPr lang="en-US" dirty="0"/>
              <a:t>Logistic regression predicts disciplinary actions based on </a:t>
            </a:r>
            <a:r>
              <a:rPr lang="en-US" dirty="0" smtClean="0"/>
              <a:t>performance </a:t>
            </a:r>
            <a:r>
              <a:rPr lang="en-US" dirty="0"/>
              <a:t>metrics.</a:t>
            </a:r>
          </a:p>
          <a:p>
            <a:pPr marL="285750" indent="-285750">
              <a:buFont typeface="Arial" panose="020B0604020202020204" pitchFamily="34" charset="0"/>
              <a:buChar char="•"/>
            </a:pPr>
            <a:r>
              <a:rPr lang="en-US" dirty="0"/>
              <a:t>Player attributes correlate with market value.</a:t>
            </a:r>
          </a:p>
          <a:p>
            <a:pPr marL="285750" indent="-285750">
              <a:buFont typeface="Arial" panose="020B0604020202020204" pitchFamily="34" charset="0"/>
              <a:buChar char="•"/>
            </a:pPr>
            <a:r>
              <a:rPr lang="en-US" dirty="0"/>
              <a:t>Home teams score significantly more goals than away teams.</a:t>
            </a:r>
          </a:p>
          <a:p>
            <a:pPr marL="285750" indent="-285750">
              <a:buFont typeface="Arial" panose="020B0604020202020204" pitchFamily="34" charset="0"/>
              <a:buChar char="•"/>
            </a:pPr>
            <a:r>
              <a:rPr lang="en-US" dirty="0"/>
              <a:t>Stadium capacity, attendance, and home club goals are correlated.</a:t>
            </a:r>
          </a:p>
          <a:p>
            <a:pPr marL="285750" indent="-285750">
              <a:buFont typeface="Arial" panose="020B0604020202020204" pitchFamily="34" charset="0"/>
              <a:buChar char="•"/>
            </a:pPr>
            <a:r>
              <a:rPr lang="en-US" dirty="0"/>
              <a:t>KNN classification identifies patterns in attendance.</a:t>
            </a:r>
          </a:p>
          <a:p>
            <a:pPr marL="285750" indent="-285750">
              <a:buFont typeface="Arial" panose="020B0604020202020204" pitchFamily="34" charset="0"/>
              <a:buChar char="•"/>
            </a:pPr>
            <a:r>
              <a:rPr lang="en-US" dirty="0"/>
              <a:t>Referee decisions, substitutions, and match events impact outcomes.</a:t>
            </a:r>
            <a:endParaRPr lang="en-US" dirty="0"/>
          </a:p>
        </p:txBody>
      </p:sp>
    </p:spTree>
    <p:extLst>
      <p:ext uri="{BB962C8B-B14F-4D97-AF65-F5344CB8AC3E}">
        <p14:creationId xmlns:p14="http://schemas.microsoft.com/office/powerpoint/2010/main" val="80163885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9" name="Google Shape;389;p46"/>
          <p:cNvSpPr txBox="1">
            <a:spLocks noGrp="1"/>
          </p:cNvSpPr>
          <p:nvPr>
            <p:ph type="title"/>
          </p:nvPr>
        </p:nvSpPr>
        <p:spPr>
          <a:xfrm>
            <a:off x="720000" y="304558"/>
            <a:ext cx="7704000" cy="47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rgbClr val="ED5B50"/>
                </a:solidFill>
              </a:rPr>
              <a:t>CONCLUSION</a:t>
            </a:r>
            <a:endParaRPr dirty="0">
              <a:solidFill>
                <a:srgbClr val="ED5B50"/>
              </a:solidFill>
            </a:endParaRPr>
          </a:p>
        </p:txBody>
      </p:sp>
      <p:grpSp>
        <p:nvGrpSpPr>
          <p:cNvPr id="5" name="Group 4"/>
          <p:cNvGrpSpPr/>
          <p:nvPr/>
        </p:nvGrpSpPr>
        <p:grpSpPr>
          <a:xfrm>
            <a:off x="6169179" y="1412646"/>
            <a:ext cx="3080250" cy="3421075"/>
            <a:chOff x="6169179" y="1412646"/>
            <a:chExt cx="3080250" cy="3421075"/>
          </a:xfrm>
        </p:grpSpPr>
        <p:grpSp>
          <p:nvGrpSpPr>
            <p:cNvPr id="381" name="Google Shape;381;p46"/>
            <p:cNvGrpSpPr/>
            <p:nvPr/>
          </p:nvGrpSpPr>
          <p:grpSpPr>
            <a:xfrm>
              <a:off x="6169179" y="2120231"/>
              <a:ext cx="2925429" cy="2027684"/>
              <a:chOff x="3471133" y="956682"/>
              <a:chExt cx="4698729" cy="3256800"/>
            </a:xfrm>
          </p:grpSpPr>
          <p:sp>
            <p:nvSpPr>
              <p:cNvPr id="382" name="Google Shape;382;p46"/>
              <p:cNvSpPr/>
              <p:nvPr/>
            </p:nvSpPr>
            <p:spPr>
              <a:xfrm>
                <a:off x="3471133" y="956682"/>
                <a:ext cx="2894700" cy="32568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6"/>
              <p:cNvSpPr/>
              <p:nvPr/>
            </p:nvSpPr>
            <p:spPr>
              <a:xfrm>
                <a:off x="5275162" y="956682"/>
                <a:ext cx="2894700" cy="3256800"/>
              </a:xfrm>
              <a:prstGeom prst="chevron">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46"/>
            <p:cNvSpPr/>
            <p:nvPr/>
          </p:nvSpPr>
          <p:spPr>
            <a:xfrm>
              <a:off x="7775529" y="1412646"/>
              <a:ext cx="1473900" cy="1658400"/>
            </a:xfrm>
            <a:prstGeom prst="chevron">
              <a:avLst>
                <a:gd name="adj" fmla="val 50000"/>
              </a:avLst>
            </a:prstGeom>
            <a:noFill/>
            <a:ln w="19050" cap="flat" cmpd="sng">
              <a:solidFill>
                <a:srgbClr val="F06F6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90" name="Google Shape;390;p46"/>
            <p:cNvPicPr preferRelativeResize="0"/>
            <p:nvPr/>
          </p:nvPicPr>
          <p:blipFill rotWithShape="1">
            <a:blip r:embed="rId3">
              <a:alphaModFix/>
            </a:blip>
            <a:srcRect l="16497" r="12022"/>
            <a:stretch/>
          </p:blipFill>
          <p:spPr>
            <a:xfrm>
              <a:off x="6320004" y="1429893"/>
              <a:ext cx="2432998" cy="3403828"/>
            </a:xfrm>
            <a:prstGeom prst="rect">
              <a:avLst/>
            </a:prstGeom>
            <a:noFill/>
            <a:ln>
              <a:noFill/>
            </a:ln>
          </p:spPr>
        </p:pic>
      </p:grpSp>
      <p:sp>
        <p:nvSpPr>
          <p:cNvPr id="385" name="Google Shape;385;p46"/>
          <p:cNvSpPr txBox="1">
            <a:spLocks noGrp="1"/>
          </p:cNvSpPr>
          <p:nvPr>
            <p:ph type="subTitle" idx="1"/>
          </p:nvPr>
        </p:nvSpPr>
        <p:spPr>
          <a:xfrm>
            <a:off x="940088" y="1030507"/>
            <a:ext cx="7031331" cy="3913456"/>
          </a:xfrm>
          <a:prstGeom prst="rect">
            <a:avLst/>
          </a:prstGeom>
        </p:spPr>
        <p:txBody>
          <a:bodyPr spcFirstLastPara="1" wrap="square" lIns="91425" tIns="91425" rIns="91425" bIns="91425" anchor="ctr" anchorCtr="0">
            <a:noAutofit/>
          </a:bodyPr>
          <a:lstStyle/>
          <a:p>
            <a:pPr marL="0" indent="0" algn="l"/>
            <a:r>
              <a:rPr lang="en-US" dirty="0"/>
              <a:t>Football analytics provides valuable insights into player performance, team tactics, and market trends. By analyzing key performance </a:t>
            </a:r>
            <a:endParaRPr lang="en-US" dirty="0" smtClean="0"/>
          </a:p>
          <a:p>
            <a:pPr marL="0" indent="0" algn="l"/>
            <a:r>
              <a:rPr lang="en-US" dirty="0" smtClean="0"/>
              <a:t>metrics</a:t>
            </a:r>
            <a:r>
              <a:rPr lang="en-US" dirty="0"/>
              <a:t>, player attributes, and match </a:t>
            </a:r>
            <a:endParaRPr lang="en-US" dirty="0" smtClean="0"/>
          </a:p>
          <a:p>
            <a:pPr marL="0" indent="0" algn="l"/>
            <a:r>
              <a:rPr lang="en-US" dirty="0" smtClean="0"/>
              <a:t>events</a:t>
            </a:r>
            <a:r>
              <a:rPr lang="en-US" dirty="0"/>
              <a:t>, teams can make data-driven </a:t>
            </a:r>
            <a:endParaRPr lang="en-US" dirty="0" smtClean="0"/>
          </a:p>
          <a:p>
            <a:pPr marL="0" indent="0" algn="l"/>
            <a:r>
              <a:rPr lang="en-US" dirty="0" smtClean="0"/>
              <a:t>decisions </a:t>
            </a:r>
            <a:r>
              <a:rPr lang="en-US" dirty="0"/>
              <a:t>to improve their performance. Understanding the impact of home-field advantage, referee decisions, and </a:t>
            </a:r>
            <a:endParaRPr lang="en-US" dirty="0" smtClean="0"/>
          </a:p>
          <a:p>
            <a:pPr marL="0" indent="0" algn="l"/>
            <a:r>
              <a:rPr lang="en-US" dirty="0" smtClean="0"/>
              <a:t>substitution </a:t>
            </a:r>
            <a:r>
              <a:rPr lang="en-US" dirty="0"/>
              <a:t>patterns can also be crucial. Additionally, data analysis techniques like regression, hypothesis testing, and </a:t>
            </a:r>
            <a:endParaRPr lang="en-US" dirty="0" smtClean="0"/>
          </a:p>
          <a:p>
            <a:pPr marL="0" indent="0" algn="l"/>
            <a:r>
              <a:rPr lang="en-US" dirty="0" smtClean="0"/>
              <a:t>machine </a:t>
            </a:r>
            <a:r>
              <a:rPr lang="en-US" dirty="0"/>
              <a:t>learning can help predict </a:t>
            </a:r>
            <a:endParaRPr lang="en-US" dirty="0" smtClean="0"/>
          </a:p>
          <a:p>
            <a:pPr marL="0" indent="0" algn="l"/>
            <a:r>
              <a:rPr lang="en-US" dirty="0" smtClean="0"/>
              <a:t>future </a:t>
            </a:r>
            <a:r>
              <a:rPr lang="en-US" dirty="0"/>
              <a:t>outcomes and identify trends.</a:t>
            </a:r>
          </a:p>
          <a:p>
            <a:pPr marL="0" lvl="0" indent="0" algn="l" rtl="0">
              <a:spcBef>
                <a:spcPts val="0"/>
              </a:spcBef>
              <a:spcAft>
                <a:spcPts val="0"/>
              </a:spcAft>
              <a:buNone/>
            </a:pPr>
            <a:endParaRPr dirty="0"/>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9"/>
          <p:cNvSpPr txBox="1">
            <a:spLocks noGrp="1"/>
          </p:cNvSpPr>
          <p:nvPr>
            <p:ph type="title"/>
          </p:nvPr>
        </p:nvSpPr>
        <p:spPr>
          <a:xfrm>
            <a:off x="713225" y="549075"/>
            <a:ext cx="6660080" cy="478200"/>
          </a:xfrm>
          <a:prstGeom prst="rect">
            <a:avLst/>
          </a:prstGeom>
        </p:spPr>
        <p:txBody>
          <a:bodyPr spcFirstLastPara="1" wrap="square" lIns="91425" tIns="91425" rIns="91425" bIns="91425" anchor="ctr" anchorCtr="0">
            <a:noAutofit/>
          </a:bodyPr>
          <a:lstStyle/>
          <a:p>
            <a:r>
              <a:rPr lang="en-US" sz="3200" b="1" dirty="0">
                <a:latin typeface="Microsoft YaHei" panose="020B0503020204020204" pitchFamily="34" charset="-122"/>
              </a:rPr>
              <a:t>Football </a:t>
            </a:r>
            <a:r>
              <a:rPr lang="en-US" sz="3200" b="1" dirty="0">
                <a:solidFill>
                  <a:schemeClr val="tx1"/>
                </a:solidFill>
                <a:latin typeface="Microsoft YaHei" panose="020B0503020204020204" pitchFamily="34" charset="-122"/>
              </a:rPr>
              <a:t>Data </a:t>
            </a:r>
            <a:r>
              <a:rPr lang="en-US" sz="3200" b="1" dirty="0" smtClean="0">
                <a:solidFill>
                  <a:schemeClr val="tx1"/>
                </a:solidFill>
                <a:latin typeface="Microsoft YaHei" panose="020B0503020204020204" pitchFamily="34" charset="-122"/>
              </a:rPr>
              <a:t>Analysis </a:t>
            </a:r>
            <a:r>
              <a:rPr lang="en-US" sz="3200" b="1" dirty="0">
                <a:solidFill>
                  <a:srgbClr val="ED5B50"/>
                </a:solidFill>
                <a:latin typeface="Verdana" panose="020B0604030504040204" pitchFamily="34" charset="0"/>
              </a:rPr>
              <a:t>Agenda</a:t>
            </a:r>
            <a:r>
              <a:rPr lang="en-US" sz="3200" b="1" dirty="0">
                <a:latin typeface="Verdana" panose="020B0604030504040204" pitchFamily="34" charset="0"/>
              </a:rPr>
              <a:t> </a:t>
            </a:r>
            <a:endParaRPr lang="en-US" sz="3200" b="1" dirty="0">
              <a:solidFill>
                <a:srgbClr val="ED5B50"/>
              </a:solidFill>
              <a:latin typeface="Microsoft YaHei" panose="020B0503020204020204" pitchFamily="34" charset="-122"/>
            </a:endParaRPr>
          </a:p>
        </p:txBody>
      </p:sp>
      <p:graphicFrame>
        <p:nvGraphicFramePr>
          <p:cNvPr id="2" name="Diagram 1"/>
          <p:cNvGraphicFramePr/>
          <p:nvPr>
            <p:extLst>
              <p:ext uri="{D42A27DB-BD31-4B8C-83A1-F6EECF244321}">
                <p14:modId xmlns:p14="http://schemas.microsoft.com/office/powerpoint/2010/main" val="2641954878"/>
              </p:ext>
            </p:extLst>
          </p:nvPr>
        </p:nvGraphicFramePr>
        <p:xfrm>
          <a:off x="713225" y="1219150"/>
          <a:ext cx="7699200" cy="338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91" name="Google Shape;291;p39"/>
          <p:cNvSpPr/>
          <p:nvPr/>
        </p:nvSpPr>
        <p:spPr>
          <a:xfrm>
            <a:off x="7239355" y="637425"/>
            <a:ext cx="267900" cy="301500"/>
          </a:xfrm>
          <a:prstGeom prst="chevron">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0"/>
          <p:cNvSpPr txBox="1">
            <a:spLocks noGrp="1"/>
          </p:cNvSpPr>
          <p:nvPr>
            <p:ph type="title"/>
          </p:nvPr>
        </p:nvSpPr>
        <p:spPr>
          <a:xfrm>
            <a:off x="87013" y="365528"/>
            <a:ext cx="6815182" cy="478200"/>
          </a:xfrm>
          <a:prstGeom prst="rect">
            <a:avLst/>
          </a:prstGeom>
        </p:spPr>
        <p:txBody>
          <a:bodyPr spcFirstLastPara="1" wrap="square" lIns="91425" tIns="91425" rIns="91425" bIns="91425" anchor="ctr" anchorCtr="0">
            <a:noAutofit/>
          </a:bodyPr>
          <a:lstStyle/>
          <a:p>
            <a:r>
              <a:rPr lang="en-US" b="1" dirty="0">
                <a:latin typeface="Black Ops One" panose="020B0604020202020204" charset="0"/>
              </a:rPr>
              <a:t> Business </a:t>
            </a:r>
            <a:r>
              <a:rPr lang="en-US" b="1" dirty="0">
                <a:solidFill>
                  <a:srgbClr val="ED5B50"/>
                </a:solidFill>
                <a:latin typeface="Black Ops One" panose="020B0604020202020204" charset="0"/>
              </a:rPr>
              <a:t>Questions</a:t>
            </a:r>
            <a:endParaRPr lang="en-US" b="1" dirty="0">
              <a:solidFill>
                <a:srgbClr val="ED5B50"/>
              </a:solidFill>
              <a:latin typeface="Black Ops One" panose="020B0604020202020204" charset="0"/>
            </a:endParaRPr>
          </a:p>
        </p:txBody>
      </p:sp>
      <p:sp>
        <p:nvSpPr>
          <p:cNvPr id="298" name="Google Shape;298;p40"/>
          <p:cNvSpPr txBox="1">
            <a:spLocks noGrp="1"/>
          </p:cNvSpPr>
          <p:nvPr>
            <p:ph type="title" idx="3"/>
          </p:nvPr>
        </p:nvSpPr>
        <p:spPr>
          <a:xfrm>
            <a:off x="1125790" y="1264367"/>
            <a:ext cx="12504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301" name="Google Shape;301;p40"/>
          <p:cNvSpPr txBox="1">
            <a:spLocks noGrp="1"/>
          </p:cNvSpPr>
          <p:nvPr>
            <p:ph type="title" idx="5"/>
          </p:nvPr>
        </p:nvSpPr>
        <p:spPr>
          <a:xfrm>
            <a:off x="1125790" y="2173453"/>
            <a:ext cx="12504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
        <p:nvSpPr>
          <p:cNvPr id="304" name="Google Shape;304;p40"/>
          <p:cNvSpPr txBox="1">
            <a:spLocks noGrp="1"/>
          </p:cNvSpPr>
          <p:nvPr>
            <p:ph type="title" idx="8"/>
          </p:nvPr>
        </p:nvSpPr>
        <p:spPr>
          <a:xfrm>
            <a:off x="1125790" y="3136852"/>
            <a:ext cx="12504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32" name="Rectangle 31"/>
          <p:cNvSpPr/>
          <p:nvPr/>
        </p:nvSpPr>
        <p:spPr>
          <a:xfrm>
            <a:off x="1982095" y="1213727"/>
            <a:ext cx="6650627" cy="3477875"/>
          </a:xfrm>
          <a:prstGeom prst="rect">
            <a:avLst/>
          </a:prstGeom>
        </p:spPr>
        <p:txBody>
          <a:bodyPr wrap="square">
            <a:spAutoFit/>
          </a:bodyPr>
          <a:lstStyle/>
          <a:p>
            <a:r>
              <a:rPr lang="en-US" sz="2000" dirty="0"/>
              <a:t>What are the key performance metrics for players, and how do they vary across different seasons and rounds?</a:t>
            </a:r>
          </a:p>
          <a:p>
            <a:pPr marL="342900" indent="-342900">
              <a:buFont typeface="Arial" panose="020B0604020202020204" pitchFamily="34" charset="0"/>
              <a:buChar char="•"/>
            </a:pPr>
            <a:endParaRPr lang="en-US" sz="2000" dirty="0"/>
          </a:p>
          <a:p>
            <a:r>
              <a:rPr lang="en-US" sz="2000" dirty="0"/>
              <a:t>How does the performance of players contribute to the overall success of the team?</a:t>
            </a:r>
          </a:p>
          <a:p>
            <a:pPr marL="342900" indent="-342900">
              <a:buFont typeface="Arial" panose="020B0604020202020204" pitchFamily="34" charset="0"/>
              <a:buChar char="•"/>
            </a:pPr>
            <a:endParaRPr lang="en-US" sz="2000" dirty="0"/>
          </a:p>
          <a:p>
            <a:r>
              <a:rPr lang="en-US" sz="2000" dirty="0"/>
              <a:t>What are the key attributes of players, and how do they correlate with their market values?</a:t>
            </a:r>
          </a:p>
          <a:p>
            <a:pPr marL="342900" indent="-342900">
              <a:buFont typeface="Arial" panose="020B0604020202020204" pitchFamily="34" charset="0"/>
              <a:buChar char="•"/>
            </a:pPr>
            <a:endParaRPr lang="en-US" sz="2000" dirty="0"/>
          </a:p>
          <a:p>
            <a:r>
              <a:rPr lang="en-US" sz="2000" dirty="0"/>
              <a:t>Is there a significant difference in the average goals scored by home clubs and away clubs?</a:t>
            </a:r>
            <a:endParaRPr lang="en-US" sz="2000" dirty="0"/>
          </a:p>
        </p:txBody>
      </p:sp>
      <p:sp>
        <p:nvSpPr>
          <p:cNvPr id="52" name="Google Shape;304;p40"/>
          <p:cNvSpPr txBox="1">
            <a:spLocks noGrp="1"/>
          </p:cNvSpPr>
          <p:nvPr>
            <p:ph type="title" idx="8"/>
          </p:nvPr>
        </p:nvSpPr>
        <p:spPr>
          <a:xfrm>
            <a:off x="1125790" y="3959345"/>
            <a:ext cx="1250400" cy="59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04</a:t>
            </a:r>
            <a:endParaRPr dirty="0"/>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96"/>
                                        </p:tgtEl>
                                        <p:attrNameLst>
                                          <p:attrName>style.visibility</p:attrName>
                                        </p:attrNameLst>
                                      </p:cBhvr>
                                      <p:to>
                                        <p:strVal val="visible"/>
                                      </p:to>
                                    </p:set>
                                    <p:animEffect transition="in" filter="wipe(down)">
                                      <p:cBhvr>
                                        <p:cTn id="7" dur="500"/>
                                        <p:tgtEl>
                                          <p:spTgt spid="29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additive="base">
                                        <p:cTn id="12" dur="500" fill="hold"/>
                                        <p:tgtEl>
                                          <p:spTgt spid="32"/>
                                        </p:tgtEl>
                                        <p:attrNameLst>
                                          <p:attrName>ppt_x</p:attrName>
                                        </p:attrNameLst>
                                      </p:cBhvr>
                                      <p:tavLst>
                                        <p:tav tm="0">
                                          <p:val>
                                            <p:strVal val="#ppt_x"/>
                                          </p:val>
                                        </p:tav>
                                        <p:tav tm="100000">
                                          <p:val>
                                            <p:strVal val="#ppt_x"/>
                                          </p:val>
                                        </p:tav>
                                      </p:tavLst>
                                    </p:anim>
                                    <p:anim calcmode="lin" valueType="num">
                                      <p:cBhvr additive="base">
                                        <p:cTn id="13" dur="500" fill="hold"/>
                                        <p:tgtEl>
                                          <p:spTgt spid="32"/>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298"/>
                                        </p:tgtEl>
                                        <p:attrNameLst>
                                          <p:attrName>style.visibility</p:attrName>
                                        </p:attrNameLst>
                                      </p:cBhvr>
                                      <p:to>
                                        <p:strVal val="visible"/>
                                      </p:to>
                                    </p:set>
                                    <p:anim calcmode="lin" valueType="num">
                                      <p:cBhvr additive="base">
                                        <p:cTn id="16" dur="500" fill="hold"/>
                                        <p:tgtEl>
                                          <p:spTgt spid="298"/>
                                        </p:tgtEl>
                                        <p:attrNameLst>
                                          <p:attrName>ppt_x</p:attrName>
                                        </p:attrNameLst>
                                      </p:cBhvr>
                                      <p:tavLst>
                                        <p:tav tm="0">
                                          <p:val>
                                            <p:strVal val="#ppt_x"/>
                                          </p:val>
                                        </p:tav>
                                        <p:tav tm="100000">
                                          <p:val>
                                            <p:strVal val="#ppt_x"/>
                                          </p:val>
                                        </p:tav>
                                      </p:tavLst>
                                    </p:anim>
                                    <p:anim calcmode="lin" valueType="num">
                                      <p:cBhvr additive="base">
                                        <p:cTn id="17" dur="500" fill="hold"/>
                                        <p:tgtEl>
                                          <p:spTgt spid="298"/>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301"/>
                                        </p:tgtEl>
                                        <p:attrNameLst>
                                          <p:attrName>style.visibility</p:attrName>
                                        </p:attrNameLst>
                                      </p:cBhvr>
                                      <p:to>
                                        <p:strVal val="visible"/>
                                      </p:to>
                                    </p:set>
                                    <p:anim calcmode="lin" valueType="num">
                                      <p:cBhvr additive="base">
                                        <p:cTn id="20" dur="500" fill="hold"/>
                                        <p:tgtEl>
                                          <p:spTgt spid="301"/>
                                        </p:tgtEl>
                                        <p:attrNameLst>
                                          <p:attrName>ppt_x</p:attrName>
                                        </p:attrNameLst>
                                      </p:cBhvr>
                                      <p:tavLst>
                                        <p:tav tm="0">
                                          <p:val>
                                            <p:strVal val="#ppt_x"/>
                                          </p:val>
                                        </p:tav>
                                        <p:tav tm="100000">
                                          <p:val>
                                            <p:strVal val="#ppt_x"/>
                                          </p:val>
                                        </p:tav>
                                      </p:tavLst>
                                    </p:anim>
                                    <p:anim calcmode="lin" valueType="num">
                                      <p:cBhvr additive="base">
                                        <p:cTn id="21" dur="500" fill="hold"/>
                                        <p:tgtEl>
                                          <p:spTgt spid="301"/>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304"/>
                                        </p:tgtEl>
                                        <p:attrNameLst>
                                          <p:attrName>style.visibility</p:attrName>
                                        </p:attrNameLst>
                                      </p:cBhvr>
                                      <p:to>
                                        <p:strVal val="visible"/>
                                      </p:to>
                                    </p:set>
                                    <p:anim calcmode="lin" valueType="num">
                                      <p:cBhvr additive="base">
                                        <p:cTn id="24" dur="500" fill="hold"/>
                                        <p:tgtEl>
                                          <p:spTgt spid="304"/>
                                        </p:tgtEl>
                                        <p:attrNameLst>
                                          <p:attrName>ppt_x</p:attrName>
                                        </p:attrNameLst>
                                      </p:cBhvr>
                                      <p:tavLst>
                                        <p:tav tm="0">
                                          <p:val>
                                            <p:strVal val="#ppt_x"/>
                                          </p:val>
                                        </p:tav>
                                        <p:tav tm="100000">
                                          <p:val>
                                            <p:strVal val="#ppt_x"/>
                                          </p:val>
                                        </p:tav>
                                      </p:tavLst>
                                    </p:anim>
                                    <p:anim calcmode="lin" valueType="num">
                                      <p:cBhvr additive="base">
                                        <p:cTn id="25" dur="500" fill="hold"/>
                                        <p:tgtEl>
                                          <p:spTgt spid="304"/>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52"/>
                                        </p:tgtEl>
                                        <p:attrNameLst>
                                          <p:attrName>style.visibility</p:attrName>
                                        </p:attrNameLst>
                                      </p:cBhvr>
                                      <p:to>
                                        <p:strVal val="visible"/>
                                      </p:to>
                                    </p:set>
                                    <p:anim calcmode="lin" valueType="num">
                                      <p:cBhvr additive="base">
                                        <p:cTn id="28" dur="500" fill="hold"/>
                                        <p:tgtEl>
                                          <p:spTgt spid="52"/>
                                        </p:tgtEl>
                                        <p:attrNameLst>
                                          <p:attrName>ppt_x</p:attrName>
                                        </p:attrNameLst>
                                      </p:cBhvr>
                                      <p:tavLst>
                                        <p:tav tm="0">
                                          <p:val>
                                            <p:strVal val="#ppt_x"/>
                                          </p:val>
                                        </p:tav>
                                        <p:tav tm="100000">
                                          <p:val>
                                            <p:strVal val="#ppt_x"/>
                                          </p:val>
                                        </p:tav>
                                      </p:tavLst>
                                    </p:anim>
                                    <p:anim calcmode="lin" valueType="num">
                                      <p:cBhvr additive="base">
                                        <p:cTn id="29"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 grpId="0"/>
      <p:bldP spid="298" grpId="0"/>
      <p:bldP spid="301" grpId="0"/>
      <p:bldP spid="304" grpId="0"/>
      <p:bldP spid="32" grpId="0"/>
      <p:bldP spid="5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oogle Shape;341;p43"/>
          <p:cNvGrpSpPr/>
          <p:nvPr/>
        </p:nvGrpSpPr>
        <p:grpSpPr>
          <a:xfrm>
            <a:off x="4855809" y="934864"/>
            <a:ext cx="3416446" cy="2368019"/>
            <a:chOff x="3471133" y="956682"/>
            <a:chExt cx="4698729" cy="3256800"/>
          </a:xfrm>
        </p:grpSpPr>
        <p:sp>
          <p:nvSpPr>
            <p:cNvPr id="72" name="Google Shape;342;p43"/>
            <p:cNvSpPr/>
            <p:nvPr/>
          </p:nvSpPr>
          <p:spPr>
            <a:xfrm>
              <a:off x="3471133" y="956682"/>
              <a:ext cx="2894700" cy="32568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43;p43"/>
            <p:cNvSpPr/>
            <p:nvPr/>
          </p:nvSpPr>
          <p:spPr>
            <a:xfrm>
              <a:off x="5275162" y="956682"/>
              <a:ext cx="2894700" cy="32568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4" name="Google Shape;347;p43"/>
          <p:cNvPicPr preferRelativeResize="0"/>
          <p:nvPr/>
        </p:nvPicPr>
        <p:blipFill rotWithShape="1">
          <a:blip r:embed="rId2">
            <a:alphaModFix/>
          </a:blip>
          <a:srcRect b="26750"/>
          <a:stretch/>
        </p:blipFill>
        <p:spPr>
          <a:xfrm flipH="1">
            <a:off x="5717876" y="800575"/>
            <a:ext cx="3426124" cy="3776451"/>
          </a:xfrm>
          <a:prstGeom prst="rect">
            <a:avLst/>
          </a:prstGeom>
          <a:noFill/>
          <a:ln>
            <a:noFill/>
          </a:ln>
        </p:spPr>
      </p:pic>
      <p:sp>
        <p:nvSpPr>
          <p:cNvPr id="37" name="Straight Connector 3"/>
          <p:cNvSpPr/>
          <p:nvPr/>
        </p:nvSpPr>
        <p:spPr>
          <a:xfrm>
            <a:off x="5477396" y="3536333"/>
            <a:ext cx="1717679" cy="318831"/>
          </a:xfrm>
          <a:custGeom>
            <a:avLst/>
            <a:gdLst/>
            <a:ahLst/>
            <a:cxnLst/>
            <a:rect l="0" t="0" r="0" b="0"/>
            <a:pathLst>
              <a:path>
                <a:moveTo>
                  <a:pt x="0" y="0"/>
                </a:moveTo>
                <a:lnTo>
                  <a:pt x="0" y="385926"/>
                </a:lnTo>
                <a:lnTo>
                  <a:pt x="2379924" y="385926"/>
                </a:lnTo>
                <a:lnTo>
                  <a:pt x="2379924" y="566313"/>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8" name="Straight Connector 4"/>
          <p:cNvSpPr/>
          <p:nvPr/>
        </p:nvSpPr>
        <p:spPr>
          <a:xfrm>
            <a:off x="4794876" y="3536333"/>
            <a:ext cx="65996" cy="318831"/>
          </a:xfrm>
          <a:custGeom>
            <a:avLst/>
            <a:gdLst/>
            <a:ahLst/>
            <a:cxnLst/>
            <a:rect l="0" t="0" r="0" b="0"/>
            <a:pathLst>
              <a:path>
                <a:moveTo>
                  <a:pt x="45720" y="0"/>
                </a:moveTo>
                <a:lnTo>
                  <a:pt x="45720" y="566313"/>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39" name="Straight Connector 5"/>
          <p:cNvSpPr/>
          <p:nvPr/>
        </p:nvSpPr>
        <p:spPr>
          <a:xfrm>
            <a:off x="3097471" y="3536333"/>
            <a:ext cx="1717679" cy="318831"/>
          </a:xfrm>
          <a:custGeom>
            <a:avLst/>
            <a:gdLst/>
            <a:ahLst/>
            <a:cxnLst/>
            <a:rect l="0" t="0" r="0" b="0"/>
            <a:pathLst>
              <a:path>
                <a:moveTo>
                  <a:pt x="2379924" y="0"/>
                </a:moveTo>
                <a:lnTo>
                  <a:pt x="2379924" y="385926"/>
                </a:lnTo>
                <a:lnTo>
                  <a:pt x="0" y="385926"/>
                </a:lnTo>
                <a:lnTo>
                  <a:pt x="0" y="566313"/>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0" name="Straight Connector 6"/>
          <p:cNvSpPr/>
          <p:nvPr/>
        </p:nvSpPr>
        <p:spPr>
          <a:xfrm>
            <a:off x="3956312" y="1733540"/>
            <a:ext cx="858839" cy="318831"/>
          </a:xfrm>
          <a:custGeom>
            <a:avLst/>
            <a:gdLst/>
            <a:ahLst/>
            <a:cxnLst/>
            <a:rect l="0" t="0" r="0" b="0"/>
            <a:pathLst>
              <a:path>
                <a:moveTo>
                  <a:pt x="0" y="0"/>
                </a:moveTo>
                <a:lnTo>
                  <a:pt x="0" y="385926"/>
                </a:lnTo>
                <a:lnTo>
                  <a:pt x="1189962" y="385926"/>
                </a:lnTo>
                <a:lnTo>
                  <a:pt x="1189962" y="566313"/>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1" name="Straight Connector 7"/>
          <p:cNvSpPr/>
          <p:nvPr/>
        </p:nvSpPr>
        <p:spPr>
          <a:xfrm>
            <a:off x="2766349" y="1733540"/>
            <a:ext cx="858839" cy="318831"/>
          </a:xfrm>
          <a:custGeom>
            <a:avLst/>
            <a:gdLst/>
            <a:ahLst/>
            <a:cxnLst/>
            <a:rect l="0" t="0" r="0" b="0"/>
            <a:pathLst>
              <a:path>
                <a:moveTo>
                  <a:pt x="1189962" y="0"/>
                </a:moveTo>
                <a:lnTo>
                  <a:pt x="1189962" y="385926"/>
                </a:lnTo>
                <a:lnTo>
                  <a:pt x="0" y="385926"/>
                </a:lnTo>
                <a:lnTo>
                  <a:pt x="0" y="566313"/>
                </a:lnTo>
              </a:path>
            </a:pathLst>
          </a:custGeom>
          <a:no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45" name="Rounded Rectangle 44"/>
          <p:cNvSpPr/>
          <p:nvPr/>
        </p:nvSpPr>
        <p:spPr>
          <a:xfrm>
            <a:off x="2281887" y="497061"/>
            <a:ext cx="4372343" cy="696131"/>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46" name="Group 45"/>
          <p:cNvGrpSpPr/>
          <p:nvPr/>
        </p:nvGrpSpPr>
        <p:grpSpPr>
          <a:xfrm>
            <a:off x="2498244" y="702600"/>
            <a:ext cx="4372343" cy="696131"/>
            <a:chOff x="2744892" y="2012133"/>
            <a:chExt cx="6058084" cy="1236478"/>
          </a:xfrm>
        </p:grpSpPr>
        <p:sp>
          <p:nvSpPr>
            <p:cNvPr id="67" name="Rounded Rectangle 66"/>
            <p:cNvSpPr/>
            <p:nvPr/>
          </p:nvSpPr>
          <p:spPr>
            <a:xfrm>
              <a:off x="2744892" y="2012133"/>
              <a:ext cx="6058084" cy="1236478"/>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8" name="Rounded Rectangle 14"/>
            <p:cNvSpPr txBox="1"/>
            <p:nvPr/>
          </p:nvSpPr>
          <p:spPr>
            <a:xfrm>
              <a:off x="2781107" y="2048348"/>
              <a:ext cx="5985654" cy="116404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b="1" kern="1200" dirty="0" smtClean="0">
                  <a:solidFill>
                    <a:schemeClr val="tx1"/>
                  </a:solidFill>
                </a:rPr>
                <a:t>List of data files used </a:t>
              </a:r>
              <a:endParaRPr lang="en-US" sz="2400" kern="1200" dirty="0"/>
            </a:p>
          </p:txBody>
        </p:sp>
      </p:grpSp>
      <p:sp>
        <p:nvSpPr>
          <p:cNvPr id="47" name="Rounded Rectangle 46"/>
          <p:cNvSpPr/>
          <p:nvPr/>
        </p:nvSpPr>
        <p:spPr>
          <a:xfrm>
            <a:off x="2003458" y="2299854"/>
            <a:ext cx="1405373" cy="696131"/>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48" name="Group 47"/>
          <p:cNvGrpSpPr/>
          <p:nvPr/>
        </p:nvGrpSpPr>
        <p:grpSpPr>
          <a:xfrm>
            <a:off x="2219815" y="2505393"/>
            <a:ext cx="1405373" cy="696131"/>
            <a:chOff x="3610367" y="3814926"/>
            <a:chExt cx="1947210" cy="1236478"/>
          </a:xfrm>
        </p:grpSpPr>
        <p:sp>
          <p:nvSpPr>
            <p:cNvPr id="65" name="Rounded Rectangle 64"/>
            <p:cNvSpPr/>
            <p:nvPr/>
          </p:nvSpPr>
          <p:spPr>
            <a:xfrm>
              <a:off x="3610367" y="3814926"/>
              <a:ext cx="1947210" cy="1236478"/>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6" name="Rounded Rectangle 17"/>
            <p:cNvSpPr txBox="1"/>
            <p:nvPr/>
          </p:nvSpPr>
          <p:spPr>
            <a:xfrm>
              <a:off x="3646582" y="3851141"/>
              <a:ext cx="1874780" cy="116404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game_events.xlsx</a:t>
              </a:r>
              <a:endParaRPr lang="en-US" sz="1800" kern="1200" dirty="0"/>
            </a:p>
          </p:txBody>
        </p:sp>
      </p:grpSp>
      <p:sp>
        <p:nvSpPr>
          <p:cNvPr id="49" name="Rounded Rectangle 48"/>
          <p:cNvSpPr/>
          <p:nvPr/>
        </p:nvSpPr>
        <p:spPr>
          <a:xfrm>
            <a:off x="4383382" y="2299854"/>
            <a:ext cx="1405373" cy="696131"/>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50" name="Group 49"/>
          <p:cNvGrpSpPr/>
          <p:nvPr/>
        </p:nvGrpSpPr>
        <p:grpSpPr>
          <a:xfrm>
            <a:off x="4599739" y="2505393"/>
            <a:ext cx="1405373" cy="696131"/>
            <a:chOff x="5990291" y="3814926"/>
            <a:chExt cx="1947210" cy="1236478"/>
          </a:xfrm>
        </p:grpSpPr>
        <p:sp>
          <p:nvSpPr>
            <p:cNvPr id="63" name="Rounded Rectangle 62"/>
            <p:cNvSpPr/>
            <p:nvPr/>
          </p:nvSpPr>
          <p:spPr>
            <a:xfrm>
              <a:off x="5990291" y="3814926"/>
              <a:ext cx="1947210" cy="1236478"/>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4" name="Rounded Rectangle 20"/>
            <p:cNvSpPr txBox="1"/>
            <p:nvPr/>
          </p:nvSpPr>
          <p:spPr>
            <a:xfrm>
              <a:off x="6026506" y="3851141"/>
              <a:ext cx="1874780" cy="116404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game_lineups.xlsx</a:t>
              </a:r>
              <a:endParaRPr lang="en-US" sz="1800" kern="1200" dirty="0"/>
            </a:p>
          </p:txBody>
        </p:sp>
      </p:grpSp>
      <p:sp>
        <p:nvSpPr>
          <p:cNvPr id="51" name="Rounded Rectangle 50"/>
          <p:cNvSpPr/>
          <p:nvPr/>
        </p:nvSpPr>
        <p:spPr>
          <a:xfrm>
            <a:off x="2003458" y="4102647"/>
            <a:ext cx="1405373" cy="696131"/>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52" name="Group 51"/>
          <p:cNvGrpSpPr/>
          <p:nvPr/>
        </p:nvGrpSpPr>
        <p:grpSpPr>
          <a:xfrm>
            <a:off x="2219815" y="4308186"/>
            <a:ext cx="1405373" cy="696131"/>
            <a:chOff x="3610367" y="5617719"/>
            <a:chExt cx="1947210" cy="1236478"/>
          </a:xfrm>
        </p:grpSpPr>
        <p:sp>
          <p:nvSpPr>
            <p:cNvPr id="61" name="Rounded Rectangle 60"/>
            <p:cNvSpPr/>
            <p:nvPr/>
          </p:nvSpPr>
          <p:spPr>
            <a:xfrm>
              <a:off x="3610367" y="5617719"/>
              <a:ext cx="1947210" cy="1236478"/>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2" name="Rounded Rectangle 23"/>
            <p:cNvSpPr txBox="1"/>
            <p:nvPr/>
          </p:nvSpPr>
          <p:spPr>
            <a:xfrm>
              <a:off x="3646582" y="5653934"/>
              <a:ext cx="1874780" cy="116404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smtClean="0"/>
                <a:t>games.xlsx</a:t>
              </a:r>
              <a:endParaRPr lang="en-US" sz="1800" kern="1200" dirty="0" smtClean="0"/>
            </a:p>
          </p:txBody>
        </p:sp>
      </p:grpSp>
      <p:sp>
        <p:nvSpPr>
          <p:cNvPr id="53" name="Rounded Rectangle 52"/>
          <p:cNvSpPr/>
          <p:nvPr/>
        </p:nvSpPr>
        <p:spPr>
          <a:xfrm>
            <a:off x="4383382" y="4102647"/>
            <a:ext cx="1405373" cy="696131"/>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54" name="Group 53"/>
          <p:cNvGrpSpPr/>
          <p:nvPr/>
        </p:nvGrpSpPr>
        <p:grpSpPr>
          <a:xfrm>
            <a:off x="4599739" y="4308186"/>
            <a:ext cx="1405373" cy="696131"/>
            <a:chOff x="5990291" y="5617719"/>
            <a:chExt cx="1947210" cy="1236478"/>
          </a:xfrm>
        </p:grpSpPr>
        <p:sp>
          <p:nvSpPr>
            <p:cNvPr id="59" name="Rounded Rectangle 58"/>
            <p:cNvSpPr/>
            <p:nvPr/>
          </p:nvSpPr>
          <p:spPr>
            <a:xfrm>
              <a:off x="5990291" y="5617719"/>
              <a:ext cx="1947210" cy="1236478"/>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60" name="Rounded Rectangle 26"/>
            <p:cNvSpPr txBox="1"/>
            <p:nvPr/>
          </p:nvSpPr>
          <p:spPr>
            <a:xfrm>
              <a:off x="6026506" y="5653934"/>
              <a:ext cx="1874780" cy="116404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smtClean="0"/>
                <a:t>game_lineups.xlsx</a:t>
              </a:r>
              <a:endParaRPr lang="en-US" sz="1800" kern="1200" dirty="0" smtClean="0"/>
            </a:p>
          </p:txBody>
        </p:sp>
      </p:grpSp>
      <p:sp>
        <p:nvSpPr>
          <p:cNvPr id="55" name="Rounded Rectangle 54"/>
          <p:cNvSpPr/>
          <p:nvPr/>
        </p:nvSpPr>
        <p:spPr>
          <a:xfrm>
            <a:off x="6763307" y="4102647"/>
            <a:ext cx="1405373" cy="696131"/>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56" name="Group 55"/>
          <p:cNvGrpSpPr/>
          <p:nvPr/>
        </p:nvGrpSpPr>
        <p:grpSpPr>
          <a:xfrm>
            <a:off x="6979663" y="4308186"/>
            <a:ext cx="1405373" cy="696131"/>
            <a:chOff x="8370215" y="5617719"/>
            <a:chExt cx="1947210" cy="1236478"/>
          </a:xfrm>
        </p:grpSpPr>
        <p:sp>
          <p:nvSpPr>
            <p:cNvPr id="57" name="Rounded Rectangle 56"/>
            <p:cNvSpPr/>
            <p:nvPr/>
          </p:nvSpPr>
          <p:spPr>
            <a:xfrm>
              <a:off x="8370215" y="5617719"/>
              <a:ext cx="1947210" cy="1236478"/>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8" name="Rounded Rectangle 29"/>
            <p:cNvSpPr txBox="1"/>
            <p:nvPr/>
          </p:nvSpPr>
          <p:spPr>
            <a:xfrm>
              <a:off x="8406430" y="5653934"/>
              <a:ext cx="1874780" cy="116404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smtClean="0"/>
                <a:t>players.xlsx</a:t>
              </a:r>
              <a:endParaRPr lang="en-US" sz="1800" kern="1200" dirty="0"/>
            </a:p>
          </p:txBody>
        </p:sp>
      </p:grpSp>
      <p:pic>
        <p:nvPicPr>
          <p:cNvPr id="235" name="Picture 2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618" y="1152345"/>
            <a:ext cx="2950302" cy="2950302"/>
          </a:xfrm>
          <a:prstGeom prst="rect">
            <a:avLst/>
          </a:prstGeom>
        </p:spPr>
      </p:pic>
    </p:spTree>
    <p:extLst>
      <p:ext uri="{BB962C8B-B14F-4D97-AF65-F5344CB8AC3E}">
        <p14:creationId xmlns:p14="http://schemas.microsoft.com/office/powerpoint/2010/main" val="4048370308"/>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2741636305"/>
              </p:ext>
            </p:extLst>
          </p:nvPr>
        </p:nvGraphicFramePr>
        <p:xfrm>
          <a:off x="678427" y="138635"/>
          <a:ext cx="9102704" cy="46768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Google Shape;104;p24">
            <a:extLst>
              <a:ext uri="{FF2B5EF4-FFF2-40B4-BE49-F238E27FC236}">
                <a16:creationId xmlns:a16="http://schemas.microsoft.com/office/drawing/2014/main" id="{645C09A6-AE6F-C0D5-7C3C-4242A8D8E34A}"/>
              </a:ext>
            </a:extLst>
          </p:cNvPr>
          <p:cNvPicPr preferRelativeResize="0"/>
          <p:nvPr/>
        </p:nvPicPr>
        <p:blipFill rotWithShape="1">
          <a:blip r:embed="rId7">
            <a:alphaModFix/>
          </a:blip>
          <a:srcRect l="6664" t="4858" r="6220" b="5495"/>
          <a:stretch/>
        </p:blipFill>
        <p:spPr>
          <a:xfrm>
            <a:off x="-137233" y="-418711"/>
            <a:ext cx="4197350" cy="4319530"/>
          </a:xfrm>
          <a:prstGeom prst="rect">
            <a:avLst/>
          </a:prstGeom>
          <a:noFill/>
          <a:ln>
            <a:noFill/>
          </a:ln>
        </p:spPr>
      </p:pic>
      <p:pic>
        <p:nvPicPr>
          <p:cNvPr id="6" name="Pictur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98640" y="609601"/>
            <a:ext cx="2093300" cy="2093300"/>
          </a:xfrm>
          <a:prstGeom prst="rect">
            <a:avLst/>
          </a:prstGeom>
        </p:spPr>
      </p:pic>
    </p:spTree>
    <p:extLst>
      <p:ext uri="{BB962C8B-B14F-4D97-AF65-F5344CB8AC3E}">
        <p14:creationId xmlns:p14="http://schemas.microsoft.com/office/powerpoint/2010/main" val="1441618115"/>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50">
            <a:extLst>
              <a:ext uri="{FF2B5EF4-FFF2-40B4-BE49-F238E27FC236}">
                <a16:creationId xmlns:a16="http://schemas.microsoft.com/office/drawing/2014/main" id="{5EB3F616-6FA4-4FFD-BF78-820D8183C666}"/>
              </a:ext>
            </a:extLst>
          </p:cNvPr>
          <p:cNvGrpSpPr/>
          <p:nvPr/>
        </p:nvGrpSpPr>
        <p:grpSpPr>
          <a:xfrm rot="20573184">
            <a:off x="-147441" y="1145587"/>
            <a:ext cx="9544999" cy="3994527"/>
            <a:chOff x="499832" y="713136"/>
            <a:chExt cx="11187383" cy="3840157"/>
          </a:xfrm>
          <a:solidFill>
            <a:schemeClr val="bg2">
              <a:lumMod val="60000"/>
              <a:lumOff val="40000"/>
            </a:schemeClr>
          </a:solidFill>
        </p:grpSpPr>
        <p:grpSp>
          <p:nvGrpSpPr>
            <p:cNvPr id="52" name="Group 51">
              <a:extLst>
                <a:ext uri="{FF2B5EF4-FFF2-40B4-BE49-F238E27FC236}">
                  <a16:creationId xmlns:a16="http://schemas.microsoft.com/office/drawing/2014/main" id="{71344198-E020-4C72-9224-C15B5CF14A5C}"/>
                </a:ext>
              </a:extLst>
            </p:cNvPr>
            <p:cNvGrpSpPr/>
            <p:nvPr/>
          </p:nvGrpSpPr>
          <p:grpSpPr>
            <a:xfrm rot="10800000" flipH="1">
              <a:off x="6264482" y="713136"/>
              <a:ext cx="5422733" cy="3032193"/>
              <a:chOff x="9058763" y="1606341"/>
              <a:chExt cx="5422733" cy="3032193"/>
            </a:xfrm>
            <a:grpFill/>
          </p:grpSpPr>
          <p:grpSp>
            <p:nvGrpSpPr>
              <p:cNvPr id="132" name="Group 131">
                <a:extLst>
                  <a:ext uri="{FF2B5EF4-FFF2-40B4-BE49-F238E27FC236}">
                    <a16:creationId xmlns:a16="http://schemas.microsoft.com/office/drawing/2014/main" id="{D215BAA0-DCC5-41FC-B5F4-D4AAD73FB61E}"/>
                  </a:ext>
                </a:extLst>
              </p:cNvPr>
              <p:cNvGrpSpPr/>
              <p:nvPr/>
            </p:nvGrpSpPr>
            <p:grpSpPr>
              <a:xfrm flipH="1">
                <a:off x="11831112" y="2269727"/>
                <a:ext cx="188449" cy="1471350"/>
                <a:chOff x="10641180" y="438150"/>
                <a:chExt cx="247650" cy="1828800"/>
              </a:xfrm>
              <a:grpFill/>
            </p:grpSpPr>
            <p:sp>
              <p:nvSpPr>
                <p:cNvPr id="205" name="Rectangle: Rounded Corners 245">
                  <a:extLst>
                    <a:ext uri="{FF2B5EF4-FFF2-40B4-BE49-F238E27FC236}">
                      <a16:creationId xmlns:a16="http://schemas.microsoft.com/office/drawing/2014/main" id="{B7D8640A-F95D-42C1-83FB-F283BC4E02B2}"/>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Rounded Corners 246">
                  <a:extLst>
                    <a:ext uri="{FF2B5EF4-FFF2-40B4-BE49-F238E27FC236}">
                      <a16:creationId xmlns:a16="http://schemas.microsoft.com/office/drawing/2014/main" id="{21B30F2D-351F-4A31-95CB-E1D82E2B42D5}"/>
                    </a:ext>
                  </a:extLst>
                </p:cNvPr>
                <p:cNvSpPr/>
                <p:nvPr/>
              </p:nvSpPr>
              <p:spPr>
                <a:xfrm>
                  <a:off x="10641180" y="1044532"/>
                  <a:ext cx="247650" cy="9701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3" name="Group 132">
                <a:extLst>
                  <a:ext uri="{FF2B5EF4-FFF2-40B4-BE49-F238E27FC236}">
                    <a16:creationId xmlns:a16="http://schemas.microsoft.com/office/drawing/2014/main" id="{6BDBF0E4-773A-48DD-86FB-57BB6220DFF8}"/>
                  </a:ext>
                </a:extLst>
              </p:cNvPr>
              <p:cNvGrpSpPr/>
              <p:nvPr/>
            </p:nvGrpSpPr>
            <p:grpSpPr>
              <a:xfrm flipH="1">
                <a:off x="13858717" y="3246912"/>
                <a:ext cx="188449" cy="1391622"/>
                <a:chOff x="10641180" y="438150"/>
                <a:chExt cx="247650" cy="1828800"/>
              </a:xfrm>
              <a:grpFill/>
            </p:grpSpPr>
            <p:sp>
              <p:nvSpPr>
                <p:cNvPr id="203" name="Rectangle: Rounded Corners 243">
                  <a:extLst>
                    <a:ext uri="{FF2B5EF4-FFF2-40B4-BE49-F238E27FC236}">
                      <a16:creationId xmlns:a16="http://schemas.microsoft.com/office/drawing/2014/main" id="{54CBFB46-ED0C-4969-8F69-DB0F8880EBBF}"/>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ectangle: Rounded Corners 244">
                  <a:extLst>
                    <a:ext uri="{FF2B5EF4-FFF2-40B4-BE49-F238E27FC236}">
                      <a16:creationId xmlns:a16="http://schemas.microsoft.com/office/drawing/2014/main" id="{11F67259-0EE2-42AD-9D64-4CA9E59CEFA2}"/>
                    </a:ext>
                  </a:extLst>
                </p:cNvPr>
                <p:cNvSpPr/>
                <p:nvPr/>
              </p:nvSpPr>
              <p:spPr>
                <a:xfrm>
                  <a:off x="10641180" y="1044532"/>
                  <a:ext cx="247650" cy="759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BD7BB946-9323-4143-8476-BDA6BC85AED6}"/>
                  </a:ext>
                </a:extLst>
              </p:cNvPr>
              <p:cNvGrpSpPr/>
              <p:nvPr/>
            </p:nvGrpSpPr>
            <p:grpSpPr>
              <a:xfrm flipH="1">
                <a:off x="11150899" y="1750818"/>
                <a:ext cx="188449" cy="1600365"/>
                <a:chOff x="10641180" y="362514"/>
                <a:chExt cx="247650" cy="1989158"/>
              </a:xfrm>
              <a:grpFill/>
            </p:grpSpPr>
            <p:sp>
              <p:nvSpPr>
                <p:cNvPr id="201" name="Rectangle: Rounded Corners 241">
                  <a:extLst>
                    <a:ext uri="{FF2B5EF4-FFF2-40B4-BE49-F238E27FC236}">
                      <a16:creationId xmlns:a16="http://schemas.microsoft.com/office/drawing/2014/main" id="{A967B1F4-0692-419C-BFCE-3CB8D8F039B8}"/>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Rounded Corners 242">
                  <a:extLst>
                    <a:ext uri="{FF2B5EF4-FFF2-40B4-BE49-F238E27FC236}">
                      <a16:creationId xmlns:a16="http://schemas.microsoft.com/office/drawing/2014/main" id="{6E38E96E-9F55-4CDE-80AE-D92CC79D0854}"/>
                    </a:ext>
                  </a:extLst>
                </p:cNvPr>
                <p:cNvSpPr/>
                <p:nvPr/>
              </p:nvSpPr>
              <p:spPr>
                <a:xfrm>
                  <a:off x="10641180" y="494815"/>
                  <a:ext cx="247650" cy="1611559"/>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5" name="Group 134">
                <a:extLst>
                  <a:ext uri="{FF2B5EF4-FFF2-40B4-BE49-F238E27FC236}">
                    <a16:creationId xmlns:a16="http://schemas.microsoft.com/office/drawing/2014/main" id="{6D7586DD-E202-4717-ABB8-A216C8EC6CC8}"/>
                  </a:ext>
                </a:extLst>
              </p:cNvPr>
              <p:cNvGrpSpPr/>
              <p:nvPr/>
            </p:nvGrpSpPr>
            <p:grpSpPr>
              <a:xfrm flipH="1">
                <a:off x="10439463" y="2023827"/>
                <a:ext cx="188449" cy="1600365"/>
                <a:chOff x="10641180" y="362514"/>
                <a:chExt cx="247650" cy="1989158"/>
              </a:xfrm>
              <a:grpFill/>
            </p:grpSpPr>
            <p:sp>
              <p:nvSpPr>
                <p:cNvPr id="199" name="Rectangle: Rounded Corners 239">
                  <a:extLst>
                    <a:ext uri="{FF2B5EF4-FFF2-40B4-BE49-F238E27FC236}">
                      <a16:creationId xmlns:a16="http://schemas.microsoft.com/office/drawing/2014/main" id="{A9B7C025-F745-4CED-BDB8-FA738F2B1F03}"/>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Rounded Corners 240">
                  <a:extLst>
                    <a:ext uri="{FF2B5EF4-FFF2-40B4-BE49-F238E27FC236}">
                      <a16:creationId xmlns:a16="http://schemas.microsoft.com/office/drawing/2014/main" id="{9342A099-27D6-4E0C-B1EA-EFC8CB70A70A}"/>
                    </a:ext>
                  </a:extLst>
                </p:cNvPr>
                <p:cNvSpPr/>
                <p:nvPr/>
              </p:nvSpPr>
              <p:spPr>
                <a:xfrm>
                  <a:off x="10641180" y="820641"/>
                  <a:ext cx="247650" cy="959907"/>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6" name="Group 135">
                <a:extLst>
                  <a:ext uri="{FF2B5EF4-FFF2-40B4-BE49-F238E27FC236}">
                    <a16:creationId xmlns:a16="http://schemas.microsoft.com/office/drawing/2014/main" id="{8CBD8E41-21B5-45D7-A679-79EFEFD26E29}"/>
                  </a:ext>
                </a:extLst>
              </p:cNvPr>
              <p:cNvGrpSpPr/>
              <p:nvPr/>
            </p:nvGrpSpPr>
            <p:grpSpPr>
              <a:xfrm flipH="1">
                <a:off x="13419682" y="2899208"/>
                <a:ext cx="188449" cy="834973"/>
                <a:chOff x="10641180" y="500718"/>
                <a:chExt cx="247650" cy="1097280"/>
              </a:xfrm>
              <a:grpFill/>
            </p:grpSpPr>
            <p:sp>
              <p:nvSpPr>
                <p:cNvPr id="197" name="Rectangle: Rounded Corners 237">
                  <a:extLst>
                    <a:ext uri="{FF2B5EF4-FFF2-40B4-BE49-F238E27FC236}">
                      <a16:creationId xmlns:a16="http://schemas.microsoft.com/office/drawing/2014/main" id="{53CF641A-FC42-4B65-8C0C-A26408CDAFDD}"/>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Rounded Corners 238">
                  <a:extLst>
                    <a:ext uri="{FF2B5EF4-FFF2-40B4-BE49-F238E27FC236}">
                      <a16:creationId xmlns:a16="http://schemas.microsoft.com/office/drawing/2014/main" id="{79E09E6E-D048-4092-A5E9-1A57C2D7A6DA}"/>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7" name="Group 136">
                <a:extLst>
                  <a:ext uri="{FF2B5EF4-FFF2-40B4-BE49-F238E27FC236}">
                    <a16:creationId xmlns:a16="http://schemas.microsoft.com/office/drawing/2014/main" id="{0362E401-FA00-484D-BC2B-78C47B5A82A7}"/>
                  </a:ext>
                </a:extLst>
              </p:cNvPr>
              <p:cNvGrpSpPr/>
              <p:nvPr/>
            </p:nvGrpSpPr>
            <p:grpSpPr>
              <a:xfrm flipH="1">
                <a:off x="12722763" y="3195961"/>
                <a:ext cx="188449" cy="1391622"/>
                <a:chOff x="10630391" y="1182550"/>
                <a:chExt cx="247650" cy="1828800"/>
              </a:xfrm>
              <a:grpFill/>
            </p:grpSpPr>
            <p:sp>
              <p:nvSpPr>
                <p:cNvPr id="195" name="Rectangle: Rounded Corners 235">
                  <a:extLst>
                    <a:ext uri="{FF2B5EF4-FFF2-40B4-BE49-F238E27FC236}">
                      <a16:creationId xmlns:a16="http://schemas.microsoft.com/office/drawing/2014/main" id="{9D439F9B-5472-4884-A6C2-73453500F633}"/>
                    </a:ext>
                  </a:extLst>
                </p:cNvPr>
                <p:cNvSpPr/>
                <p:nvPr/>
              </p:nvSpPr>
              <p:spPr>
                <a:xfrm>
                  <a:off x="10722133" y="11825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6" name="Rectangle: Rounded Corners 236">
                  <a:extLst>
                    <a:ext uri="{FF2B5EF4-FFF2-40B4-BE49-F238E27FC236}">
                      <a16:creationId xmlns:a16="http://schemas.microsoft.com/office/drawing/2014/main" id="{A73544C8-24B1-45DF-BDAD-73547DB312A2}"/>
                    </a:ext>
                  </a:extLst>
                </p:cNvPr>
                <p:cNvSpPr/>
                <p:nvPr/>
              </p:nvSpPr>
              <p:spPr>
                <a:xfrm>
                  <a:off x="10630391" y="1455616"/>
                  <a:ext cx="247650" cy="72424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8" name="Group 137">
                <a:extLst>
                  <a:ext uri="{FF2B5EF4-FFF2-40B4-BE49-F238E27FC236}">
                    <a16:creationId xmlns:a16="http://schemas.microsoft.com/office/drawing/2014/main" id="{913E7BC8-5C46-4C80-82BC-B37CFFA4340C}"/>
                  </a:ext>
                </a:extLst>
              </p:cNvPr>
              <p:cNvGrpSpPr/>
              <p:nvPr/>
            </p:nvGrpSpPr>
            <p:grpSpPr>
              <a:xfrm flipH="1">
                <a:off x="10439463" y="2147907"/>
                <a:ext cx="188449" cy="1391622"/>
                <a:chOff x="10662618" y="438150"/>
                <a:chExt cx="247650" cy="1828800"/>
              </a:xfrm>
              <a:grpFill/>
            </p:grpSpPr>
            <p:sp>
              <p:nvSpPr>
                <p:cNvPr id="193" name="Rectangle: Rounded Corners 233">
                  <a:extLst>
                    <a:ext uri="{FF2B5EF4-FFF2-40B4-BE49-F238E27FC236}">
                      <a16:creationId xmlns:a16="http://schemas.microsoft.com/office/drawing/2014/main" id="{47109380-E9DD-446E-A4A7-4CB72C2E33C6}"/>
                    </a:ext>
                  </a:extLst>
                </p:cNvPr>
                <p:cNvSpPr/>
                <p:nvPr/>
              </p:nvSpPr>
              <p:spPr>
                <a:xfrm>
                  <a:off x="10772727"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Rounded Corners 234">
                  <a:extLst>
                    <a:ext uri="{FF2B5EF4-FFF2-40B4-BE49-F238E27FC236}">
                      <a16:creationId xmlns:a16="http://schemas.microsoft.com/office/drawing/2014/main" id="{DDF3068D-7671-4E11-B022-064039935C9C}"/>
                    </a:ext>
                  </a:extLst>
                </p:cNvPr>
                <p:cNvSpPr/>
                <p:nvPr/>
              </p:nvSpPr>
              <p:spPr>
                <a:xfrm>
                  <a:off x="10662618" y="736515"/>
                  <a:ext cx="247650" cy="101490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9" name="Group 138">
                <a:extLst>
                  <a:ext uri="{FF2B5EF4-FFF2-40B4-BE49-F238E27FC236}">
                    <a16:creationId xmlns:a16="http://schemas.microsoft.com/office/drawing/2014/main" id="{25AD28F7-4479-4517-9116-5B396813D13D}"/>
                  </a:ext>
                </a:extLst>
              </p:cNvPr>
              <p:cNvGrpSpPr/>
              <p:nvPr/>
            </p:nvGrpSpPr>
            <p:grpSpPr>
              <a:xfrm flipH="1">
                <a:off x="10886970" y="2388183"/>
                <a:ext cx="188449" cy="834973"/>
                <a:chOff x="10641180" y="500718"/>
                <a:chExt cx="247650" cy="1097280"/>
              </a:xfrm>
              <a:grpFill/>
            </p:grpSpPr>
            <p:sp>
              <p:nvSpPr>
                <p:cNvPr id="191" name="Rectangle: Rounded Corners 231">
                  <a:extLst>
                    <a:ext uri="{FF2B5EF4-FFF2-40B4-BE49-F238E27FC236}">
                      <a16:creationId xmlns:a16="http://schemas.microsoft.com/office/drawing/2014/main" id="{7A1B5C1B-5240-4BC4-8DF0-F6D4F00084D1}"/>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Rounded Corners 232">
                  <a:extLst>
                    <a:ext uri="{FF2B5EF4-FFF2-40B4-BE49-F238E27FC236}">
                      <a16:creationId xmlns:a16="http://schemas.microsoft.com/office/drawing/2014/main" id="{E44BD6F5-F1CC-4FA9-BE50-998AC11710E3}"/>
                    </a:ext>
                  </a:extLst>
                </p:cNvPr>
                <p:cNvSpPr/>
                <p:nvPr/>
              </p:nvSpPr>
              <p:spPr>
                <a:xfrm>
                  <a:off x="10641180" y="741341"/>
                  <a:ext cx="247650" cy="38937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0" name="Group 139">
                <a:extLst>
                  <a:ext uri="{FF2B5EF4-FFF2-40B4-BE49-F238E27FC236}">
                    <a16:creationId xmlns:a16="http://schemas.microsoft.com/office/drawing/2014/main" id="{DFA99DC2-A733-4F45-9E0E-22B957FED998}"/>
                  </a:ext>
                </a:extLst>
              </p:cNvPr>
              <p:cNvGrpSpPr/>
              <p:nvPr/>
            </p:nvGrpSpPr>
            <p:grpSpPr>
              <a:xfrm flipH="1">
                <a:off x="10670428" y="2293571"/>
                <a:ext cx="188449" cy="1391622"/>
                <a:chOff x="10641180" y="438150"/>
                <a:chExt cx="247650" cy="1828800"/>
              </a:xfrm>
              <a:grpFill/>
            </p:grpSpPr>
            <p:sp>
              <p:nvSpPr>
                <p:cNvPr id="189" name="Rectangle: Rounded Corners 229">
                  <a:extLst>
                    <a:ext uri="{FF2B5EF4-FFF2-40B4-BE49-F238E27FC236}">
                      <a16:creationId xmlns:a16="http://schemas.microsoft.com/office/drawing/2014/main" id="{29B91C6A-8245-42E3-B403-AD9F5A8BE3AF}"/>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Rounded Corners 230">
                  <a:extLst>
                    <a:ext uri="{FF2B5EF4-FFF2-40B4-BE49-F238E27FC236}">
                      <a16:creationId xmlns:a16="http://schemas.microsoft.com/office/drawing/2014/main" id="{D93101D7-441E-455B-81BE-381AB0D22E5F}"/>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1" name="Group 140">
                <a:extLst>
                  <a:ext uri="{FF2B5EF4-FFF2-40B4-BE49-F238E27FC236}">
                    <a16:creationId xmlns:a16="http://schemas.microsoft.com/office/drawing/2014/main" id="{F85DB048-BC42-47F3-AA21-0D20A496EB0B}"/>
                  </a:ext>
                </a:extLst>
              </p:cNvPr>
              <p:cNvGrpSpPr/>
              <p:nvPr/>
            </p:nvGrpSpPr>
            <p:grpSpPr>
              <a:xfrm flipH="1">
                <a:off x="13178505" y="2900130"/>
                <a:ext cx="188449" cy="1391622"/>
                <a:chOff x="10653055" y="438150"/>
                <a:chExt cx="247650" cy="1828800"/>
              </a:xfrm>
              <a:grpFill/>
            </p:grpSpPr>
            <p:sp>
              <p:nvSpPr>
                <p:cNvPr id="187" name="Rectangle: Rounded Corners 227">
                  <a:extLst>
                    <a:ext uri="{FF2B5EF4-FFF2-40B4-BE49-F238E27FC236}">
                      <a16:creationId xmlns:a16="http://schemas.microsoft.com/office/drawing/2014/main" id="{25FDA515-D5A0-4FBF-A870-97EC8A0BEF95}"/>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Rounded Corners 228">
                  <a:extLst>
                    <a:ext uri="{FF2B5EF4-FFF2-40B4-BE49-F238E27FC236}">
                      <a16:creationId xmlns:a16="http://schemas.microsoft.com/office/drawing/2014/main" id="{6F1F037B-BB21-4254-A8B6-C25B09A9D6A7}"/>
                    </a:ext>
                  </a:extLst>
                </p:cNvPr>
                <p:cNvSpPr/>
                <p:nvPr/>
              </p:nvSpPr>
              <p:spPr>
                <a:xfrm>
                  <a:off x="10653055" y="682991"/>
                  <a:ext cx="247650" cy="105667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2" name="Group 141">
                <a:extLst>
                  <a:ext uri="{FF2B5EF4-FFF2-40B4-BE49-F238E27FC236}">
                    <a16:creationId xmlns:a16="http://schemas.microsoft.com/office/drawing/2014/main" id="{814A1514-06B2-4FBA-9B1F-2F212A96788A}"/>
                  </a:ext>
                </a:extLst>
              </p:cNvPr>
              <p:cNvGrpSpPr/>
              <p:nvPr/>
            </p:nvGrpSpPr>
            <p:grpSpPr>
              <a:xfrm flipH="1">
                <a:off x="12955400" y="3351183"/>
                <a:ext cx="188449" cy="834973"/>
                <a:chOff x="10641180" y="500718"/>
                <a:chExt cx="247650" cy="1097280"/>
              </a:xfrm>
              <a:grpFill/>
            </p:grpSpPr>
            <p:sp>
              <p:nvSpPr>
                <p:cNvPr id="185" name="Rectangle: Rounded Corners 225">
                  <a:extLst>
                    <a:ext uri="{FF2B5EF4-FFF2-40B4-BE49-F238E27FC236}">
                      <a16:creationId xmlns:a16="http://schemas.microsoft.com/office/drawing/2014/main" id="{6F772D5C-F9AA-4470-A561-221FDAA00599}"/>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Rounded Corners 226">
                  <a:extLst>
                    <a:ext uri="{FF2B5EF4-FFF2-40B4-BE49-F238E27FC236}">
                      <a16:creationId xmlns:a16="http://schemas.microsoft.com/office/drawing/2014/main" id="{2859F2F8-0E78-436F-835E-391F19150D0B}"/>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3" name="Group 142">
                <a:extLst>
                  <a:ext uri="{FF2B5EF4-FFF2-40B4-BE49-F238E27FC236}">
                    <a16:creationId xmlns:a16="http://schemas.microsoft.com/office/drawing/2014/main" id="{02353918-D6EF-4195-81C8-C04A79014EE2}"/>
                  </a:ext>
                </a:extLst>
              </p:cNvPr>
              <p:cNvGrpSpPr/>
              <p:nvPr/>
            </p:nvGrpSpPr>
            <p:grpSpPr>
              <a:xfrm flipH="1">
                <a:off x="14078235" y="3342135"/>
                <a:ext cx="188449" cy="834973"/>
                <a:chOff x="10641180" y="500718"/>
                <a:chExt cx="247650" cy="1097280"/>
              </a:xfrm>
              <a:grpFill/>
            </p:grpSpPr>
            <p:sp>
              <p:nvSpPr>
                <p:cNvPr id="183" name="Rectangle: Rounded Corners 223">
                  <a:extLst>
                    <a:ext uri="{FF2B5EF4-FFF2-40B4-BE49-F238E27FC236}">
                      <a16:creationId xmlns:a16="http://schemas.microsoft.com/office/drawing/2014/main" id="{25A4278E-B2E2-4D2A-B84B-6BF326595B13}"/>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Rounded Corners 224">
                  <a:extLst>
                    <a:ext uri="{FF2B5EF4-FFF2-40B4-BE49-F238E27FC236}">
                      <a16:creationId xmlns:a16="http://schemas.microsoft.com/office/drawing/2014/main" id="{AAD474A6-FE1D-4656-BECA-9C755242DDF8}"/>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4" name="Group 143">
                <a:extLst>
                  <a:ext uri="{FF2B5EF4-FFF2-40B4-BE49-F238E27FC236}">
                    <a16:creationId xmlns:a16="http://schemas.microsoft.com/office/drawing/2014/main" id="{3D00383A-BF26-4FBA-A222-0437C5D85D06}"/>
                  </a:ext>
                </a:extLst>
              </p:cNvPr>
              <p:cNvGrpSpPr/>
              <p:nvPr/>
            </p:nvGrpSpPr>
            <p:grpSpPr>
              <a:xfrm flipH="1">
                <a:off x="14293047" y="3595941"/>
                <a:ext cx="188449" cy="834973"/>
                <a:chOff x="10641180" y="500718"/>
                <a:chExt cx="247650" cy="1097280"/>
              </a:xfrm>
              <a:grpFill/>
            </p:grpSpPr>
            <p:sp>
              <p:nvSpPr>
                <p:cNvPr id="181" name="Rectangle: Rounded Corners 221">
                  <a:extLst>
                    <a:ext uri="{FF2B5EF4-FFF2-40B4-BE49-F238E27FC236}">
                      <a16:creationId xmlns:a16="http://schemas.microsoft.com/office/drawing/2014/main" id="{3C6C2E1C-58A5-4D68-B730-0328095DB8CF}"/>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Rounded Corners 222">
                  <a:extLst>
                    <a:ext uri="{FF2B5EF4-FFF2-40B4-BE49-F238E27FC236}">
                      <a16:creationId xmlns:a16="http://schemas.microsoft.com/office/drawing/2014/main" id="{CC5F5F2E-B030-4628-A5B8-50360A46A25A}"/>
                    </a:ext>
                  </a:extLst>
                </p:cNvPr>
                <p:cNvSpPr/>
                <p:nvPr/>
              </p:nvSpPr>
              <p:spPr>
                <a:xfrm>
                  <a:off x="10641180" y="579815"/>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5" name="Group 144">
                <a:extLst>
                  <a:ext uri="{FF2B5EF4-FFF2-40B4-BE49-F238E27FC236}">
                    <a16:creationId xmlns:a16="http://schemas.microsoft.com/office/drawing/2014/main" id="{1A90D704-411A-43B3-8945-F31014D902C7}"/>
                  </a:ext>
                </a:extLst>
              </p:cNvPr>
              <p:cNvGrpSpPr/>
              <p:nvPr/>
            </p:nvGrpSpPr>
            <p:grpSpPr>
              <a:xfrm flipH="1">
                <a:off x="9058763" y="1606341"/>
                <a:ext cx="188449" cy="834973"/>
                <a:chOff x="10641180" y="500718"/>
                <a:chExt cx="247650" cy="1097280"/>
              </a:xfrm>
              <a:grpFill/>
            </p:grpSpPr>
            <p:sp>
              <p:nvSpPr>
                <p:cNvPr id="179" name="Rectangle: Rounded Corners 219">
                  <a:extLst>
                    <a:ext uri="{FF2B5EF4-FFF2-40B4-BE49-F238E27FC236}">
                      <a16:creationId xmlns:a16="http://schemas.microsoft.com/office/drawing/2014/main" id="{AE7537AC-36D3-48A7-915E-8482B8B9D422}"/>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Rounded Corners 220">
                  <a:extLst>
                    <a:ext uri="{FF2B5EF4-FFF2-40B4-BE49-F238E27FC236}">
                      <a16:creationId xmlns:a16="http://schemas.microsoft.com/office/drawing/2014/main" id="{E82976D3-4FB6-47EF-BF87-32B74B766396}"/>
                    </a:ext>
                  </a:extLst>
                </p:cNvPr>
                <p:cNvSpPr/>
                <p:nvPr/>
              </p:nvSpPr>
              <p:spPr>
                <a:xfrm>
                  <a:off x="10641180" y="579815"/>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6" name="Group 145">
                <a:extLst>
                  <a:ext uri="{FF2B5EF4-FFF2-40B4-BE49-F238E27FC236}">
                    <a16:creationId xmlns:a16="http://schemas.microsoft.com/office/drawing/2014/main" id="{48AF7190-965D-42C5-B838-D01DA192BE09}"/>
                  </a:ext>
                </a:extLst>
              </p:cNvPr>
              <p:cNvGrpSpPr/>
              <p:nvPr/>
            </p:nvGrpSpPr>
            <p:grpSpPr>
              <a:xfrm flipH="1">
                <a:off x="9740871" y="1766633"/>
                <a:ext cx="188449" cy="1471350"/>
                <a:chOff x="10641180" y="438150"/>
                <a:chExt cx="247650" cy="1828800"/>
              </a:xfrm>
              <a:grpFill/>
            </p:grpSpPr>
            <p:sp>
              <p:nvSpPr>
                <p:cNvPr id="177" name="Rectangle: Rounded Corners 217">
                  <a:extLst>
                    <a:ext uri="{FF2B5EF4-FFF2-40B4-BE49-F238E27FC236}">
                      <a16:creationId xmlns:a16="http://schemas.microsoft.com/office/drawing/2014/main" id="{4F88515C-2FB9-4125-99AB-DDCBC369F3BC}"/>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Rounded Corners 218">
                  <a:extLst>
                    <a:ext uri="{FF2B5EF4-FFF2-40B4-BE49-F238E27FC236}">
                      <a16:creationId xmlns:a16="http://schemas.microsoft.com/office/drawing/2014/main" id="{5467EB0A-E3B2-4514-BDC9-15B4F5595523}"/>
                    </a:ext>
                  </a:extLst>
                </p:cNvPr>
                <p:cNvSpPr/>
                <p:nvPr/>
              </p:nvSpPr>
              <p:spPr>
                <a:xfrm>
                  <a:off x="10641180" y="1044533"/>
                  <a:ext cx="247650" cy="5752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7" name="Group 146">
                <a:extLst>
                  <a:ext uri="{FF2B5EF4-FFF2-40B4-BE49-F238E27FC236}">
                    <a16:creationId xmlns:a16="http://schemas.microsoft.com/office/drawing/2014/main" id="{D35BF762-BBF2-42CB-B919-61A04C603681}"/>
                  </a:ext>
                </a:extLst>
              </p:cNvPr>
              <p:cNvGrpSpPr/>
              <p:nvPr/>
            </p:nvGrpSpPr>
            <p:grpSpPr>
              <a:xfrm flipH="1">
                <a:off x="9977825" y="2043687"/>
                <a:ext cx="188449" cy="834973"/>
                <a:chOff x="10641180" y="500718"/>
                <a:chExt cx="247650" cy="1097280"/>
              </a:xfrm>
              <a:grpFill/>
            </p:grpSpPr>
            <p:sp>
              <p:nvSpPr>
                <p:cNvPr id="175" name="Rectangle: Rounded Corners 215">
                  <a:extLst>
                    <a:ext uri="{FF2B5EF4-FFF2-40B4-BE49-F238E27FC236}">
                      <a16:creationId xmlns:a16="http://schemas.microsoft.com/office/drawing/2014/main" id="{CB3B0B35-022A-4876-836D-B49CA17E2163}"/>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Rounded Corners 216">
                  <a:extLst>
                    <a:ext uri="{FF2B5EF4-FFF2-40B4-BE49-F238E27FC236}">
                      <a16:creationId xmlns:a16="http://schemas.microsoft.com/office/drawing/2014/main" id="{A580DEE2-0A3B-4AB7-B9FC-E7117685509D}"/>
                    </a:ext>
                  </a:extLst>
                </p:cNvPr>
                <p:cNvSpPr/>
                <p:nvPr/>
              </p:nvSpPr>
              <p:spPr>
                <a:xfrm>
                  <a:off x="10641180" y="579815"/>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8" name="Group 147">
                <a:extLst>
                  <a:ext uri="{FF2B5EF4-FFF2-40B4-BE49-F238E27FC236}">
                    <a16:creationId xmlns:a16="http://schemas.microsoft.com/office/drawing/2014/main" id="{AC58D117-E18B-48F5-BA53-D8D636BE9657}"/>
                  </a:ext>
                </a:extLst>
              </p:cNvPr>
              <p:cNvGrpSpPr/>
              <p:nvPr/>
            </p:nvGrpSpPr>
            <p:grpSpPr>
              <a:xfrm flipH="1">
                <a:off x="9519920" y="2125836"/>
                <a:ext cx="188449" cy="834973"/>
                <a:chOff x="10641180" y="500718"/>
                <a:chExt cx="247650" cy="1097280"/>
              </a:xfrm>
              <a:grpFill/>
            </p:grpSpPr>
            <p:sp>
              <p:nvSpPr>
                <p:cNvPr id="173" name="Rectangle: Rounded Corners 213">
                  <a:extLst>
                    <a:ext uri="{FF2B5EF4-FFF2-40B4-BE49-F238E27FC236}">
                      <a16:creationId xmlns:a16="http://schemas.microsoft.com/office/drawing/2014/main" id="{D608E0B4-E13E-4364-BE81-9663211DE7AC}"/>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Rounded Corners 214">
                  <a:extLst>
                    <a:ext uri="{FF2B5EF4-FFF2-40B4-BE49-F238E27FC236}">
                      <a16:creationId xmlns:a16="http://schemas.microsoft.com/office/drawing/2014/main" id="{109114AA-1133-43C4-B5C4-92BBAB4C42F0}"/>
                    </a:ext>
                  </a:extLst>
                </p:cNvPr>
                <p:cNvSpPr/>
                <p:nvPr/>
              </p:nvSpPr>
              <p:spPr>
                <a:xfrm>
                  <a:off x="10641180" y="579815"/>
                  <a:ext cx="247650" cy="69817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9" name="Group 148">
                <a:extLst>
                  <a:ext uri="{FF2B5EF4-FFF2-40B4-BE49-F238E27FC236}">
                    <a16:creationId xmlns:a16="http://schemas.microsoft.com/office/drawing/2014/main" id="{C4353167-E656-4F4F-9592-3402E08ABF6E}"/>
                  </a:ext>
                </a:extLst>
              </p:cNvPr>
              <p:cNvGrpSpPr/>
              <p:nvPr/>
            </p:nvGrpSpPr>
            <p:grpSpPr>
              <a:xfrm flipH="1">
                <a:off x="10194829" y="1742456"/>
                <a:ext cx="188449" cy="1391622"/>
                <a:chOff x="10641180" y="438150"/>
                <a:chExt cx="247650" cy="1828800"/>
              </a:xfrm>
              <a:grpFill/>
            </p:grpSpPr>
            <p:sp>
              <p:nvSpPr>
                <p:cNvPr id="171" name="Rectangle: Rounded Corners 211">
                  <a:extLst>
                    <a:ext uri="{FF2B5EF4-FFF2-40B4-BE49-F238E27FC236}">
                      <a16:creationId xmlns:a16="http://schemas.microsoft.com/office/drawing/2014/main" id="{4D69952B-50EE-4AEC-8EE1-D9123A6DAAD5}"/>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Rectangle: Rounded Corners 212">
                  <a:extLst>
                    <a:ext uri="{FF2B5EF4-FFF2-40B4-BE49-F238E27FC236}">
                      <a16:creationId xmlns:a16="http://schemas.microsoft.com/office/drawing/2014/main" id="{037D0CFB-9D29-4705-A649-31482FAFEA03}"/>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0" name="Group 149">
                <a:extLst>
                  <a:ext uri="{FF2B5EF4-FFF2-40B4-BE49-F238E27FC236}">
                    <a16:creationId xmlns:a16="http://schemas.microsoft.com/office/drawing/2014/main" id="{24EDA126-8048-4146-9C40-71977F3D177C}"/>
                  </a:ext>
                </a:extLst>
              </p:cNvPr>
              <p:cNvGrpSpPr/>
              <p:nvPr/>
            </p:nvGrpSpPr>
            <p:grpSpPr>
              <a:xfrm flipH="1">
                <a:off x="13637095" y="2894945"/>
                <a:ext cx="188449" cy="1391622"/>
                <a:chOff x="10641180" y="438150"/>
                <a:chExt cx="247650" cy="1828800"/>
              </a:xfrm>
              <a:grpFill/>
            </p:grpSpPr>
            <p:sp>
              <p:nvSpPr>
                <p:cNvPr id="169" name="Rectangle: Rounded Corners 209">
                  <a:extLst>
                    <a:ext uri="{FF2B5EF4-FFF2-40B4-BE49-F238E27FC236}">
                      <a16:creationId xmlns:a16="http://schemas.microsoft.com/office/drawing/2014/main" id="{86B78217-E459-4BB3-87E8-AFF576593F11}"/>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Rectangle: Rounded Corners 210">
                  <a:extLst>
                    <a:ext uri="{FF2B5EF4-FFF2-40B4-BE49-F238E27FC236}">
                      <a16:creationId xmlns:a16="http://schemas.microsoft.com/office/drawing/2014/main" id="{53E3AF5E-0323-4EB7-B61C-E33E89C5E402}"/>
                    </a:ext>
                  </a:extLst>
                </p:cNvPr>
                <p:cNvSpPr/>
                <p:nvPr/>
              </p:nvSpPr>
              <p:spPr>
                <a:xfrm>
                  <a:off x="10641180" y="1044532"/>
                  <a:ext cx="247650" cy="83795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1" name="Group 150">
                <a:extLst>
                  <a:ext uri="{FF2B5EF4-FFF2-40B4-BE49-F238E27FC236}">
                    <a16:creationId xmlns:a16="http://schemas.microsoft.com/office/drawing/2014/main" id="{C1F0A88B-9FFA-43EE-A480-466D5DE417EC}"/>
                  </a:ext>
                </a:extLst>
              </p:cNvPr>
              <p:cNvGrpSpPr/>
              <p:nvPr/>
            </p:nvGrpSpPr>
            <p:grpSpPr>
              <a:xfrm flipH="1">
                <a:off x="12505852" y="3107749"/>
                <a:ext cx="188449" cy="834973"/>
                <a:chOff x="10641180" y="500718"/>
                <a:chExt cx="247650" cy="1097280"/>
              </a:xfrm>
              <a:grpFill/>
            </p:grpSpPr>
            <p:sp>
              <p:nvSpPr>
                <p:cNvPr id="167" name="Rectangle: Rounded Corners 207">
                  <a:extLst>
                    <a:ext uri="{FF2B5EF4-FFF2-40B4-BE49-F238E27FC236}">
                      <a16:creationId xmlns:a16="http://schemas.microsoft.com/office/drawing/2014/main" id="{B8E42471-7BF3-47B3-9EF2-2F63F3402412}"/>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Rounded Corners 208">
                  <a:extLst>
                    <a:ext uri="{FF2B5EF4-FFF2-40B4-BE49-F238E27FC236}">
                      <a16:creationId xmlns:a16="http://schemas.microsoft.com/office/drawing/2014/main" id="{DB50D4C1-1AB9-4D3B-860E-4B39CC44B298}"/>
                    </a:ext>
                  </a:extLst>
                </p:cNvPr>
                <p:cNvSpPr/>
                <p:nvPr/>
              </p:nvSpPr>
              <p:spPr>
                <a:xfrm>
                  <a:off x="10641180" y="579815"/>
                  <a:ext cx="247650" cy="74412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2" name="Group 151">
                <a:extLst>
                  <a:ext uri="{FF2B5EF4-FFF2-40B4-BE49-F238E27FC236}">
                    <a16:creationId xmlns:a16="http://schemas.microsoft.com/office/drawing/2014/main" id="{1AB71DE9-DA65-4BC3-B1A4-856D6C98EDC2}"/>
                  </a:ext>
                </a:extLst>
              </p:cNvPr>
              <p:cNvGrpSpPr/>
              <p:nvPr/>
            </p:nvGrpSpPr>
            <p:grpSpPr>
              <a:xfrm flipH="1">
                <a:off x="12268400" y="2699312"/>
                <a:ext cx="188449" cy="834973"/>
                <a:chOff x="10641180" y="500718"/>
                <a:chExt cx="247650" cy="1097280"/>
              </a:xfrm>
              <a:grpFill/>
            </p:grpSpPr>
            <p:sp>
              <p:nvSpPr>
                <p:cNvPr id="165" name="Rectangle: Rounded Corners 205">
                  <a:extLst>
                    <a:ext uri="{FF2B5EF4-FFF2-40B4-BE49-F238E27FC236}">
                      <a16:creationId xmlns:a16="http://schemas.microsoft.com/office/drawing/2014/main" id="{B4A11FC5-61C2-43F9-A2F5-81C5E984C394}"/>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Rounded Corners 206">
                  <a:extLst>
                    <a:ext uri="{FF2B5EF4-FFF2-40B4-BE49-F238E27FC236}">
                      <a16:creationId xmlns:a16="http://schemas.microsoft.com/office/drawing/2014/main" id="{F5C83A9C-FBDA-454D-B25F-18A1DD0FE8D3}"/>
                    </a:ext>
                  </a:extLst>
                </p:cNvPr>
                <p:cNvSpPr/>
                <p:nvPr/>
              </p:nvSpPr>
              <p:spPr>
                <a:xfrm>
                  <a:off x="10641180" y="579815"/>
                  <a:ext cx="247650" cy="78437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3" name="Group 152">
                <a:extLst>
                  <a:ext uri="{FF2B5EF4-FFF2-40B4-BE49-F238E27FC236}">
                    <a16:creationId xmlns:a16="http://schemas.microsoft.com/office/drawing/2014/main" id="{360B971E-ACAD-4E52-8D37-77046F316E68}"/>
                  </a:ext>
                </a:extLst>
              </p:cNvPr>
              <p:cNvGrpSpPr/>
              <p:nvPr/>
            </p:nvGrpSpPr>
            <p:grpSpPr>
              <a:xfrm flipH="1">
                <a:off x="12044482" y="2482644"/>
                <a:ext cx="188449" cy="834973"/>
                <a:chOff x="10641180" y="500718"/>
                <a:chExt cx="247650" cy="1097280"/>
              </a:xfrm>
              <a:grpFill/>
            </p:grpSpPr>
            <p:sp>
              <p:nvSpPr>
                <p:cNvPr id="163" name="Rectangle: Rounded Corners 203">
                  <a:extLst>
                    <a:ext uri="{FF2B5EF4-FFF2-40B4-BE49-F238E27FC236}">
                      <a16:creationId xmlns:a16="http://schemas.microsoft.com/office/drawing/2014/main" id="{C6E50DCF-450C-4253-B5E9-50BAE60489A8}"/>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Rounded Corners 204">
                  <a:extLst>
                    <a:ext uri="{FF2B5EF4-FFF2-40B4-BE49-F238E27FC236}">
                      <a16:creationId xmlns:a16="http://schemas.microsoft.com/office/drawing/2014/main" id="{49EA045E-C4F9-48C9-8D00-5D35CA8DB6AF}"/>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4" name="Group 153">
                <a:extLst>
                  <a:ext uri="{FF2B5EF4-FFF2-40B4-BE49-F238E27FC236}">
                    <a16:creationId xmlns:a16="http://schemas.microsoft.com/office/drawing/2014/main" id="{CCC65FFF-71F1-46FB-80D1-1C87A9BA1F97}"/>
                  </a:ext>
                </a:extLst>
              </p:cNvPr>
              <p:cNvGrpSpPr/>
              <p:nvPr/>
            </p:nvGrpSpPr>
            <p:grpSpPr>
              <a:xfrm flipH="1">
                <a:off x="11366982" y="2711359"/>
                <a:ext cx="188449" cy="834973"/>
                <a:chOff x="10641180" y="500718"/>
                <a:chExt cx="247650" cy="1097280"/>
              </a:xfrm>
              <a:grpFill/>
            </p:grpSpPr>
            <p:sp>
              <p:nvSpPr>
                <p:cNvPr id="161" name="Rectangle: Rounded Corners 201">
                  <a:extLst>
                    <a:ext uri="{FF2B5EF4-FFF2-40B4-BE49-F238E27FC236}">
                      <a16:creationId xmlns:a16="http://schemas.microsoft.com/office/drawing/2014/main" id="{3C8A70D0-F19F-4221-98BB-C5DC7B197D9D}"/>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Rounded Corners 202">
                  <a:extLst>
                    <a:ext uri="{FF2B5EF4-FFF2-40B4-BE49-F238E27FC236}">
                      <a16:creationId xmlns:a16="http://schemas.microsoft.com/office/drawing/2014/main" id="{33B7270C-FA71-4B89-985B-118EA71BC4C0}"/>
                    </a:ext>
                  </a:extLst>
                </p:cNvPr>
                <p:cNvSpPr/>
                <p:nvPr/>
              </p:nvSpPr>
              <p:spPr>
                <a:xfrm>
                  <a:off x="10641180" y="741341"/>
                  <a:ext cx="247650" cy="3962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5" name="Group 154">
                <a:extLst>
                  <a:ext uri="{FF2B5EF4-FFF2-40B4-BE49-F238E27FC236}">
                    <a16:creationId xmlns:a16="http://schemas.microsoft.com/office/drawing/2014/main" id="{AD62D8AE-3AB3-4554-88C3-DFC6D2BA81E5}"/>
                  </a:ext>
                </a:extLst>
              </p:cNvPr>
              <p:cNvGrpSpPr/>
              <p:nvPr/>
            </p:nvGrpSpPr>
            <p:grpSpPr>
              <a:xfrm flipH="1">
                <a:off x="11615703" y="2796345"/>
                <a:ext cx="188449" cy="1391622"/>
                <a:chOff x="10641180" y="438150"/>
                <a:chExt cx="247650" cy="1828800"/>
              </a:xfrm>
              <a:grpFill/>
            </p:grpSpPr>
            <p:sp>
              <p:nvSpPr>
                <p:cNvPr id="159" name="Rectangle: Rounded Corners 199">
                  <a:extLst>
                    <a:ext uri="{FF2B5EF4-FFF2-40B4-BE49-F238E27FC236}">
                      <a16:creationId xmlns:a16="http://schemas.microsoft.com/office/drawing/2014/main" id="{8653C06A-7997-4F31-A1D0-ACD2E9E43DF8}"/>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Rounded Corners 200">
                  <a:extLst>
                    <a:ext uri="{FF2B5EF4-FFF2-40B4-BE49-F238E27FC236}">
                      <a16:creationId xmlns:a16="http://schemas.microsoft.com/office/drawing/2014/main" id="{100AFB75-EA87-468C-8C6C-21B2611BE66C}"/>
                    </a:ext>
                  </a:extLst>
                </p:cNvPr>
                <p:cNvSpPr/>
                <p:nvPr/>
              </p:nvSpPr>
              <p:spPr>
                <a:xfrm>
                  <a:off x="10641180" y="1044533"/>
                  <a:ext cx="247650" cy="36338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6" name="Group 155">
                <a:extLst>
                  <a:ext uri="{FF2B5EF4-FFF2-40B4-BE49-F238E27FC236}">
                    <a16:creationId xmlns:a16="http://schemas.microsoft.com/office/drawing/2014/main" id="{4D851946-CFE2-49E5-806F-DF52B18DB20D}"/>
                  </a:ext>
                </a:extLst>
              </p:cNvPr>
              <p:cNvGrpSpPr/>
              <p:nvPr/>
            </p:nvGrpSpPr>
            <p:grpSpPr>
              <a:xfrm flipH="1">
                <a:off x="9299779" y="1686389"/>
                <a:ext cx="188449" cy="834973"/>
                <a:chOff x="10641180" y="500718"/>
                <a:chExt cx="247650" cy="1097280"/>
              </a:xfrm>
              <a:grpFill/>
            </p:grpSpPr>
            <p:sp>
              <p:nvSpPr>
                <p:cNvPr id="157" name="Rectangle: Rounded Corners 197">
                  <a:extLst>
                    <a:ext uri="{FF2B5EF4-FFF2-40B4-BE49-F238E27FC236}">
                      <a16:creationId xmlns:a16="http://schemas.microsoft.com/office/drawing/2014/main" id="{181FF519-D4D2-4FFC-9CC4-E84827606B52}"/>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Rounded Corners 198">
                  <a:extLst>
                    <a:ext uri="{FF2B5EF4-FFF2-40B4-BE49-F238E27FC236}">
                      <a16:creationId xmlns:a16="http://schemas.microsoft.com/office/drawing/2014/main" id="{654FC1A6-A173-4DB1-8F9D-1D0FCA036CB4}"/>
                    </a:ext>
                  </a:extLst>
                </p:cNvPr>
                <p:cNvSpPr/>
                <p:nvPr/>
              </p:nvSpPr>
              <p:spPr>
                <a:xfrm>
                  <a:off x="10641180" y="579815"/>
                  <a:ext cx="247650" cy="82577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3" name="Group 52">
              <a:extLst>
                <a:ext uri="{FF2B5EF4-FFF2-40B4-BE49-F238E27FC236}">
                  <a16:creationId xmlns:a16="http://schemas.microsoft.com/office/drawing/2014/main" id="{D5B4BACD-E8BB-432F-A400-107F63AB16A0}"/>
                </a:ext>
              </a:extLst>
            </p:cNvPr>
            <p:cNvGrpSpPr/>
            <p:nvPr/>
          </p:nvGrpSpPr>
          <p:grpSpPr>
            <a:xfrm>
              <a:off x="499832" y="865778"/>
              <a:ext cx="5701646" cy="3687515"/>
              <a:chOff x="499832" y="865778"/>
              <a:chExt cx="5701646" cy="3687515"/>
            </a:xfrm>
            <a:grpFill/>
          </p:grpSpPr>
          <p:grpSp>
            <p:nvGrpSpPr>
              <p:cNvPr id="54" name="Group 53">
                <a:extLst>
                  <a:ext uri="{FF2B5EF4-FFF2-40B4-BE49-F238E27FC236}">
                    <a16:creationId xmlns:a16="http://schemas.microsoft.com/office/drawing/2014/main" id="{65F45652-E76B-43F0-BAEA-1EB0C95F44FB}"/>
                  </a:ext>
                </a:extLst>
              </p:cNvPr>
              <p:cNvGrpSpPr/>
              <p:nvPr/>
            </p:nvGrpSpPr>
            <p:grpSpPr>
              <a:xfrm rot="10800000" flipH="1">
                <a:off x="2961767" y="1712284"/>
                <a:ext cx="188449" cy="1471350"/>
                <a:chOff x="10641180" y="438150"/>
                <a:chExt cx="247650" cy="1828800"/>
              </a:xfrm>
              <a:grpFill/>
            </p:grpSpPr>
            <p:sp>
              <p:nvSpPr>
                <p:cNvPr id="130" name="Rectangle: Rounded Corners 167">
                  <a:extLst>
                    <a:ext uri="{FF2B5EF4-FFF2-40B4-BE49-F238E27FC236}">
                      <a16:creationId xmlns:a16="http://schemas.microsoft.com/office/drawing/2014/main" id="{6FDA8CB4-6394-4E26-95F4-0411F888F79F}"/>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Rounded Corners 168">
                  <a:extLst>
                    <a:ext uri="{FF2B5EF4-FFF2-40B4-BE49-F238E27FC236}">
                      <a16:creationId xmlns:a16="http://schemas.microsoft.com/office/drawing/2014/main" id="{457C8DAC-01B8-4B2D-AA52-0B1FABBD6851}"/>
                    </a:ext>
                  </a:extLst>
                </p:cNvPr>
                <p:cNvSpPr/>
                <p:nvPr/>
              </p:nvSpPr>
              <p:spPr>
                <a:xfrm>
                  <a:off x="10641180" y="1044532"/>
                  <a:ext cx="247650" cy="97017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F7663CB7-E9A4-42D7-AC71-EE30AE5A600D}"/>
                  </a:ext>
                </a:extLst>
              </p:cNvPr>
              <p:cNvGrpSpPr/>
              <p:nvPr/>
            </p:nvGrpSpPr>
            <p:grpSpPr>
              <a:xfrm rot="10800000" flipH="1">
                <a:off x="934162" y="1908128"/>
                <a:ext cx="188449" cy="1391622"/>
                <a:chOff x="10641180" y="438150"/>
                <a:chExt cx="247650" cy="1828800"/>
              </a:xfrm>
              <a:grpFill/>
            </p:grpSpPr>
            <p:sp>
              <p:nvSpPr>
                <p:cNvPr id="128" name="Rectangle: Rounded Corners 165">
                  <a:extLst>
                    <a:ext uri="{FF2B5EF4-FFF2-40B4-BE49-F238E27FC236}">
                      <a16:creationId xmlns:a16="http://schemas.microsoft.com/office/drawing/2014/main" id="{36F87EC1-7169-420B-95EA-E8B1D34A68FC}"/>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Rounded Corners 166">
                  <a:extLst>
                    <a:ext uri="{FF2B5EF4-FFF2-40B4-BE49-F238E27FC236}">
                      <a16:creationId xmlns:a16="http://schemas.microsoft.com/office/drawing/2014/main" id="{4FFD9F15-7B54-4B23-9979-7486E5429DD8}"/>
                    </a:ext>
                  </a:extLst>
                </p:cNvPr>
                <p:cNvSpPr/>
                <p:nvPr/>
              </p:nvSpPr>
              <p:spPr>
                <a:xfrm>
                  <a:off x="10641180" y="1044532"/>
                  <a:ext cx="247650" cy="7598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id="{DB5E172B-3CE4-43D6-BED5-91158DD03892}"/>
                  </a:ext>
                </a:extLst>
              </p:cNvPr>
              <p:cNvGrpSpPr/>
              <p:nvPr/>
            </p:nvGrpSpPr>
            <p:grpSpPr>
              <a:xfrm rot="10800000" flipH="1">
                <a:off x="3641980" y="2102178"/>
                <a:ext cx="188449" cy="1600365"/>
                <a:chOff x="10641180" y="362514"/>
                <a:chExt cx="247650" cy="1989158"/>
              </a:xfrm>
              <a:grpFill/>
            </p:grpSpPr>
            <p:sp>
              <p:nvSpPr>
                <p:cNvPr id="126" name="Rectangle: Rounded Corners 163">
                  <a:extLst>
                    <a:ext uri="{FF2B5EF4-FFF2-40B4-BE49-F238E27FC236}">
                      <a16:creationId xmlns:a16="http://schemas.microsoft.com/office/drawing/2014/main" id="{7A3A72C2-1FAF-4BEC-B311-7347E5030625}"/>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Rounded Corners 164">
                  <a:extLst>
                    <a:ext uri="{FF2B5EF4-FFF2-40B4-BE49-F238E27FC236}">
                      <a16:creationId xmlns:a16="http://schemas.microsoft.com/office/drawing/2014/main" id="{C7BF528A-6DDE-4A92-8FE1-CC5B42C702EF}"/>
                    </a:ext>
                  </a:extLst>
                </p:cNvPr>
                <p:cNvSpPr/>
                <p:nvPr/>
              </p:nvSpPr>
              <p:spPr>
                <a:xfrm>
                  <a:off x="10641180" y="494815"/>
                  <a:ext cx="247650" cy="1611559"/>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a:extLst>
                  <a:ext uri="{FF2B5EF4-FFF2-40B4-BE49-F238E27FC236}">
                    <a16:creationId xmlns:a16="http://schemas.microsoft.com/office/drawing/2014/main" id="{201D0590-8CCD-41C0-B474-BFFBD8A2A6AC}"/>
                  </a:ext>
                </a:extLst>
              </p:cNvPr>
              <p:cNvGrpSpPr/>
              <p:nvPr/>
            </p:nvGrpSpPr>
            <p:grpSpPr>
              <a:xfrm rot="10800000" flipH="1">
                <a:off x="4353416" y="1829169"/>
                <a:ext cx="188449" cy="1600365"/>
                <a:chOff x="10641180" y="362514"/>
                <a:chExt cx="247650" cy="1989158"/>
              </a:xfrm>
              <a:grpFill/>
            </p:grpSpPr>
            <p:sp>
              <p:nvSpPr>
                <p:cNvPr id="124" name="Rectangle: Rounded Corners 161">
                  <a:extLst>
                    <a:ext uri="{FF2B5EF4-FFF2-40B4-BE49-F238E27FC236}">
                      <a16:creationId xmlns:a16="http://schemas.microsoft.com/office/drawing/2014/main" id="{4CC40F41-E40F-4BEC-B5AF-2460054694DF}"/>
                    </a:ext>
                  </a:extLst>
                </p:cNvPr>
                <p:cNvSpPr/>
                <p:nvPr/>
              </p:nvSpPr>
              <p:spPr>
                <a:xfrm>
                  <a:off x="10751289" y="362514"/>
                  <a:ext cx="27432" cy="1989158"/>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Rounded Corners 162">
                  <a:extLst>
                    <a:ext uri="{FF2B5EF4-FFF2-40B4-BE49-F238E27FC236}">
                      <a16:creationId xmlns:a16="http://schemas.microsoft.com/office/drawing/2014/main" id="{4FE2947C-8A2E-4BDE-AC98-2606F164C47B}"/>
                    </a:ext>
                  </a:extLst>
                </p:cNvPr>
                <p:cNvSpPr/>
                <p:nvPr/>
              </p:nvSpPr>
              <p:spPr>
                <a:xfrm>
                  <a:off x="10641180" y="820641"/>
                  <a:ext cx="247650" cy="959907"/>
                </a:xfrm>
                <a:prstGeom prst="roundRect">
                  <a:avLst>
                    <a:gd name="adj" fmla="val 4615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640CFD3F-887B-4ADC-967D-C4813F7645AA}"/>
                  </a:ext>
                </a:extLst>
              </p:cNvPr>
              <p:cNvGrpSpPr/>
              <p:nvPr/>
            </p:nvGrpSpPr>
            <p:grpSpPr>
              <a:xfrm rot="10800000" flipH="1">
                <a:off x="1373197" y="1947778"/>
                <a:ext cx="188449" cy="834973"/>
                <a:chOff x="10641180" y="500718"/>
                <a:chExt cx="247650" cy="1097280"/>
              </a:xfrm>
              <a:grpFill/>
            </p:grpSpPr>
            <p:sp>
              <p:nvSpPr>
                <p:cNvPr id="122" name="Rectangle: Rounded Corners 159">
                  <a:extLst>
                    <a:ext uri="{FF2B5EF4-FFF2-40B4-BE49-F238E27FC236}">
                      <a16:creationId xmlns:a16="http://schemas.microsoft.com/office/drawing/2014/main" id="{9850DD1C-C334-4E11-B3D2-0422721228D1}"/>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Rounded Corners 160">
                  <a:extLst>
                    <a:ext uri="{FF2B5EF4-FFF2-40B4-BE49-F238E27FC236}">
                      <a16:creationId xmlns:a16="http://schemas.microsoft.com/office/drawing/2014/main" id="{6DE7BE43-5D31-4075-8A50-2C58CE7514C1}"/>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C8900C5F-DB71-4FC3-80F4-EA517DB09667}"/>
                  </a:ext>
                </a:extLst>
              </p:cNvPr>
              <p:cNvGrpSpPr/>
              <p:nvPr/>
            </p:nvGrpSpPr>
            <p:grpSpPr>
              <a:xfrm rot="10800000" flipH="1">
                <a:off x="2070116" y="865778"/>
                <a:ext cx="188449" cy="1391622"/>
                <a:chOff x="10630391" y="1182550"/>
                <a:chExt cx="247650" cy="1828800"/>
              </a:xfrm>
              <a:grpFill/>
            </p:grpSpPr>
            <p:sp>
              <p:nvSpPr>
                <p:cNvPr id="120" name="Rectangle: Rounded Corners 157">
                  <a:extLst>
                    <a:ext uri="{FF2B5EF4-FFF2-40B4-BE49-F238E27FC236}">
                      <a16:creationId xmlns:a16="http://schemas.microsoft.com/office/drawing/2014/main" id="{28159DCC-E19D-469D-B72A-33A03DBC6F35}"/>
                    </a:ext>
                  </a:extLst>
                </p:cNvPr>
                <p:cNvSpPr/>
                <p:nvPr/>
              </p:nvSpPr>
              <p:spPr>
                <a:xfrm>
                  <a:off x="10722133" y="11825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Rectangle: Rounded Corners 158">
                  <a:extLst>
                    <a:ext uri="{FF2B5EF4-FFF2-40B4-BE49-F238E27FC236}">
                      <a16:creationId xmlns:a16="http://schemas.microsoft.com/office/drawing/2014/main" id="{7B23BAB0-843A-4D57-BE44-BC4A22306071}"/>
                    </a:ext>
                  </a:extLst>
                </p:cNvPr>
                <p:cNvSpPr/>
                <p:nvPr/>
              </p:nvSpPr>
              <p:spPr>
                <a:xfrm>
                  <a:off x="10630391" y="1455616"/>
                  <a:ext cx="247650" cy="72424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0" name="Group 59">
                <a:extLst>
                  <a:ext uri="{FF2B5EF4-FFF2-40B4-BE49-F238E27FC236}">
                    <a16:creationId xmlns:a16="http://schemas.microsoft.com/office/drawing/2014/main" id="{D553AD9A-B253-4ED9-83E4-F4A4795A8A0E}"/>
                  </a:ext>
                </a:extLst>
              </p:cNvPr>
              <p:cNvGrpSpPr/>
              <p:nvPr/>
            </p:nvGrpSpPr>
            <p:grpSpPr>
              <a:xfrm rot="10800000" flipH="1">
                <a:off x="4353416" y="1913832"/>
                <a:ext cx="188449" cy="1391622"/>
                <a:chOff x="10662618" y="438150"/>
                <a:chExt cx="247650" cy="1828800"/>
              </a:xfrm>
              <a:grpFill/>
            </p:grpSpPr>
            <p:sp>
              <p:nvSpPr>
                <p:cNvPr id="118" name="Rectangle: Rounded Corners 155">
                  <a:extLst>
                    <a:ext uri="{FF2B5EF4-FFF2-40B4-BE49-F238E27FC236}">
                      <a16:creationId xmlns:a16="http://schemas.microsoft.com/office/drawing/2014/main" id="{2C858A99-74C0-434F-B571-06E37DB7D0A2}"/>
                    </a:ext>
                  </a:extLst>
                </p:cNvPr>
                <p:cNvSpPr/>
                <p:nvPr/>
              </p:nvSpPr>
              <p:spPr>
                <a:xfrm>
                  <a:off x="10772727"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Rounded Corners 156">
                  <a:extLst>
                    <a:ext uri="{FF2B5EF4-FFF2-40B4-BE49-F238E27FC236}">
                      <a16:creationId xmlns:a16="http://schemas.microsoft.com/office/drawing/2014/main" id="{2B20FA1C-9104-4DD3-85CD-B01386206B1E}"/>
                    </a:ext>
                  </a:extLst>
                </p:cNvPr>
                <p:cNvSpPr/>
                <p:nvPr/>
              </p:nvSpPr>
              <p:spPr>
                <a:xfrm>
                  <a:off x="10662618" y="736515"/>
                  <a:ext cx="247650" cy="101490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1" name="Group 60">
                <a:extLst>
                  <a:ext uri="{FF2B5EF4-FFF2-40B4-BE49-F238E27FC236}">
                    <a16:creationId xmlns:a16="http://schemas.microsoft.com/office/drawing/2014/main" id="{20E86201-641D-40CA-9406-88486C018556}"/>
                  </a:ext>
                </a:extLst>
              </p:cNvPr>
              <p:cNvGrpSpPr/>
              <p:nvPr/>
            </p:nvGrpSpPr>
            <p:grpSpPr>
              <a:xfrm rot="10800000" flipH="1">
                <a:off x="3905909" y="2230205"/>
                <a:ext cx="188449" cy="834973"/>
                <a:chOff x="10641180" y="500718"/>
                <a:chExt cx="247650" cy="1097280"/>
              </a:xfrm>
              <a:grpFill/>
            </p:grpSpPr>
            <p:sp>
              <p:nvSpPr>
                <p:cNvPr id="116" name="Rectangle: Rounded Corners 153">
                  <a:extLst>
                    <a:ext uri="{FF2B5EF4-FFF2-40B4-BE49-F238E27FC236}">
                      <a16:creationId xmlns:a16="http://schemas.microsoft.com/office/drawing/2014/main" id="{A5A54036-003C-47A8-BAFD-93C28BA4D879}"/>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Rounded Corners 154">
                  <a:extLst>
                    <a:ext uri="{FF2B5EF4-FFF2-40B4-BE49-F238E27FC236}">
                      <a16:creationId xmlns:a16="http://schemas.microsoft.com/office/drawing/2014/main" id="{8F1CE236-12B3-4592-A547-BCBED74E0523}"/>
                    </a:ext>
                  </a:extLst>
                </p:cNvPr>
                <p:cNvSpPr/>
                <p:nvPr/>
              </p:nvSpPr>
              <p:spPr>
                <a:xfrm>
                  <a:off x="10641180" y="741341"/>
                  <a:ext cx="247650" cy="38937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id="{C5A64D67-94CF-4004-983C-938FAC9E211A}"/>
                  </a:ext>
                </a:extLst>
              </p:cNvPr>
              <p:cNvGrpSpPr/>
              <p:nvPr/>
            </p:nvGrpSpPr>
            <p:grpSpPr>
              <a:xfrm rot="10800000" flipH="1">
                <a:off x="4122451" y="1768168"/>
                <a:ext cx="188449" cy="1391622"/>
                <a:chOff x="10641180" y="438150"/>
                <a:chExt cx="247650" cy="1828800"/>
              </a:xfrm>
              <a:grpFill/>
            </p:grpSpPr>
            <p:sp>
              <p:nvSpPr>
                <p:cNvPr id="114" name="Rectangle: Rounded Corners 151">
                  <a:extLst>
                    <a:ext uri="{FF2B5EF4-FFF2-40B4-BE49-F238E27FC236}">
                      <a16:creationId xmlns:a16="http://schemas.microsoft.com/office/drawing/2014/main" id="{E5120006-1D29-4B78-AD7A-0A57D30F52AC}"/>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Rounded Corners 152">
                  <a:extLst>
                    <a:ext uri="{FF2B5EF4-FFF2-40B4-BE49-F238E27FC236}">
                      <a16:creationId xmlns:a16="http://schemas.microsoft.com/office/drawing/2014/main" id="{D339C836-9895-4751-969C-F2EDE40CC3DD}"/>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1A2CC2B5-DCFD-4040-8E6A-8DAC8DA5CC0F}"/>
                  </a:ext>
                </a:extLst>
              </p:cNvPr>
              <p:cNvGrpSpPr/>
              <p:nvPr/>
            </p:nvGrpSpPr>
            <p:grpSpPr>
              <a:xfrm rot="10800000" flipH="1">
                <a:off x="1614374" y="1161609"/>
                <a:ext cx="188449" cy="1391622"/>
                <a:chOff x="10653055" y="438150"/>
                <a:chExt cx="247650" cy="1828800"/>
              </a:xfrm>
              <a:grpFill/>
            </p:grpSpPr>
            <p:sp>
              <p:nvSpPr>
                <p:cNvPr id="112" name="Rectangle: Rounded Corners 149">
                  <a:extLst>
                    <a:ext uri="{FF2B5EF4-FFF2-40B4-BE49-F238E27FC236}">
                      <a16:creationId xmlns:a16="http://schemas.microsoft.com/office/drawing/2014/main" id="{F030654C-A1F9-4C12-9E98-E2BCA5FF412F}"/>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Rounded Corners 150">
                  <a:extLst>
                    <a:ext uri="{FF2B5EF4-FFF2-40B4-BE49-F238E27FC236}">
                      <a16:creationId xmlns:a16="http://schemas.microsoft.com/office/drawing/2014/main" id="{742D4F42-0C01-4E51-A8F9-244351D17DF1}"/>
                    </a:ext>
                  </a:extLst>
                </p:cNvPr>
                <p:cNvSpPr/>
                <p:nvPr/>
              </p:nvSpPr>
              <p:spPr>
                <a:xfrm>
                  <a:off x="10653055" y="682991"/>
                  <a:ext cx="247650" cy="105667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D8A430A4-2FF2-4DA4-8902-8053F1D198AE}"/>
                  </a:ext>
                </a:extLst>
              </p:cNvPr>
              <p:cNvGrpSpPr/>
              <p:nvPr/>
            </p:nvGrpSpPr>
            <p:grpSpPr>
              <a:xfrm rot="10800000" flipH="1">
                <a:off x="1837479" y="1267205"/>
                <a:ext cx="188449" cy="834973"/>
                <a:chOff x="10641180" y="500718"/>
                <a:chExt cx="247650" cy="1097280"/>
              </a:xfrm>
              <a:grpFill/>
            </p:grpSpPr>
            <p:sp>
              <p:nvSpPr>
                <p:cNvPr id="110" name="Rectangle: Rounded Corners 147">
                  <a:extLst>
                    <a:ext uri="{FF2B5EF4-FFF2-40B4-BE49-F238E27FC236}">
                      <a16:creationId xmlns:a16="http://schemas.microsoft.com/office/drawing/2014/main" id="{1A10506D-B2E5-4026-A451-9F28DE0881B2}"/>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Rounded Corners 148">
                  <a:extLst>
                    <a:ext uri="{FF2B5EF4-FFF2-40B4-BE49-F238E27FC236}">
                      <a16:creationId xmlns:a16="http://schemas.microsoft.com/office/drawing/2014/main" id="{3993FA2B-BA31-4E69-B89A-F4289963D49F}"/>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524ABBC7-B849-43FD-B36D-99FD986AE30C}"/>
                  </a:ext>
                </a:extLst>
              </p:cNvPr>
              <p:cNvGrpSpPr/>
              <p:nvPr/>
            </p:nvGrpSpPr>
            <p:grpSpPr>
              <a:xfrm rot="10800000" flipH="1">
                <a:off x="714644" y="2459008"/>
                <a:ext cx="188449" cy="834973"/>
                <a:chOff x="10641180" y="500718"/>
                <a:chExt cx="247650" cy="1097280"/>
              </a:xfrm>
              <a:grpFill/>
            </p:grpSpPr>
            <p:sp>
              <p:nvSpPr>
                <p:cNvPr id="108" name="Rectangle: Rounded Corners 145">
                  <a:extLst>
                    <a:ext uri="{FF2B5EF4-FFF2-40B4-BE49-F238E27FC236}">
                      <a16:creationId xmlns:a16="http://schemas.microsoft.com/office/drawing/2014/main" id="{62FBFA47-DC61-455A-A66B-3297C40595F2}"/>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Rounded Corners 146">
                  <a:extLst>
                    <a:ext uri="{FF2B5EF4-FFF2-40B4-BE49-F238E27FC236}">
                      <a16:creationId xmlns:a16="http://schemas.microsoft.com/office/drawing/2014/main" id="{AF8CADE8-AEE1-46BC-9E1E-D776C34CADB3}"/>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 name="Group 65">
                <a:extLst>
                  <a:ext uri="{FF2B5EF4-FFF2-40B4-BE49-F238E27FC236}">
                    <a16:creationId xmlns:a16="http://schemas.microsoft.com/office/drawing/2014/main" id="{9241AD34-9684-4EBA-984E-A6D5E3B6057D}"/>
                  </a:ext>
                </a:extLst>
              </p:cNvPr>
              <p:cNvGrpSpPr/>
              <p:nvPr/>
            </p:nvGrpSpPr>
            <p:grpSpPr>
              <a:xfrm rot="10800000" flipH="1">
                <a:off x="499832" y="2423859"/>
                <a:ext cx="188449" cy="834973"/>
                <a:chOff x="10641180" y="500718"/>
                <a:chExt cx="247650" cy="1097280"/>
              </a:xfrm>
              <a:grpFill/>
            </p:grpSpPr>
            <p:sp>
              <p:nvSpPr>
                <p:cNvPr id="106" name="Rectangle: Rounded Corners 143">
                  <a:extLst>
                    <a:ext uri="{FF2B5EF4-FFF2-40B4-BE49-F238E27FC236}">
                      <a16:creationId xmlns:a16="http://schemas.microsoft.com/office/drawing/2014/main" id="{C821F609-A5A6-4C12-B2F6-E520D2174ACD}"/>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Rounded Corners 144">
                  <a:extLst>
                    <a:ext uri="{FF2B5EF4-FFF2-40B4-BE49-F238E27FC236}">
                      <a16:creationId xmlns:a16="http://schemas.microsoft.com/office/drawing/2014/main" id="{862EC15D-77A0-4981-BD48-2D23647C78BB}"/>
                    </a:ext>
                  </a:extLst>
                </p:cNvPr>
                <p:cNvSpPr/>
                <p:nvPr/>
              </p:nvSpPr>
              <p:spPr>
                <a:xfrm>
                  <a:off x="10641180" y="579815"/>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Group 66">
                <a:extLst>
                  <a:ext uri="{FF2B5EF4-FFF2-40B4-BE49-F238E27FC236}">
                    <a16:creationId xmlns:a16="http://schemas.microsoft.com/office/drawing/2014/main" id="{FD7D2046-C2A3-4DA4-B0F3-1EABFEBDC0E6}"/>
                  </a:ext>
                </a:extLst>
              </p:cNvPr>
              <p:cNvGrpSpPr/>
              <p:nvPr/>
            </p:nvGrpSpPr>
            <p:grpSpPr>
              <a:xfrm rot="10800000" flipH="1">
                <a:off x="5734116" y="3012047"/>
                <a:ext cx="188449" cy="834973"/>
                <a:chOff x="10641180" y="500718"/>
                <a:chExt cx="247650" cy="1097280"/>
              </a:xfrm>
              <a:grpFill/>
            </p:grpSpPr>
            <p:sp>
              <p:nvSpPr>
                <p:cNvPr id="104" name="Rectangle: Rounded Corners 141">
                  <a:extLst>
                    <a:ext uri="{FF2B5EF4-FFF2-40B4-BE49-F238E27FC236}">
                      <a16:creationId xmlns:a16="http://schemas.microsoft.com/office/drawing/2014/main" id="{3482EBB3-4845-4067-B7E3-FA6DF4727DB9}"/>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Rounded Corners 142">
                  <a:extLst>
                    <a:ext uri="{FF2B5EF4-FFF2-40B4-BE49-F238E27FC236}">
                      <a16:creationId xmlns:a16="http://schemas.microsoft.com/office/drawing/2014/main" id="{F996EF5A-FA1F-4A9C-B0B3-85835C4A4799}"/>
                    </a:ext>
                  </a:extLst>
                </p:cNvPr>
                <p:cNvSpPr/>
                <p:nvPr/>
              </p:nvSpPr>
              <p:spPr>
                <a:xfrm>
                  <a:off x="10641180" y="579815"/>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B6A0455A-B84C-45D4-BE62-680096DA324A}"/>
                  </a:ext>
                </a:extLst>
              </p:cNvPr>
              <p:cNvGrpSpPr/>
              <p:nvPr/>
            </p:nvGrpSpPr>
            <p:grpSpPr>
              <a:xfrm rot="10800000" flipH="1">
                <a:off x="5052008" y="2215378"/>
                <a:ext cx="188449" cy="1471350"/>
                <a:chOff x="10641180" y="438150"/>
                <a:chExt cx="247650" cy="1828800"/>
              </a:xfrm>
              <a:grpFill/>
            </p:grpSpPr>
            <p:sp>
              <p:nvSpPr>
                <p:cNvPr id="102" name="Rectangle: Rounded Corners 139">
                  <a:extLst>
                    <a:ext uri="{FF2B5EF4-FFF2-40B4-BE49-F238E27FC236}">
                      <a16:creationId xmlns:a16="http://schemas.microsoft.com/office/drawing/2014/main" id="{B3D6B4A2-F550-441B-BE4E-9DD23DD6A107}"/>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Rounded Corners 140">
                  <a:extLst>
                    <a:ext uri="{FF2B5EF4-FFF2-40B4-BE49-F238E27FC236}">
                      <a16:creationId xmlns:a16="http://schemas.microsoft.com/office/drawing/2014/main" id="{D4C45621-1126-41FC-A21D-837F8665D69D}"/>
                    </a:ext>
                  </a:extLst>
                </p:cNvPr>
                <p:cNvSpPr/>
                <p:nvPr/>
              </p:nvSpPr>
              <p:spPr>
                <a:xfrm>
                  <a:off x="10641180" y="1044533"/>
                  <a:ext cx="247650" cy="5752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9" name="Group 68">
                <a:extLst>
                  <a:ext uri="{FF2B5EF4-FFF2-40B4-BE49-F238E27FC236}">
                    <a16:creationId xmlns:a16="http://schemas.microsoft.com/office/drawing/2014/main" id="{C914199F-5D55-4F7F-B9D2-0B54AB243BB6}"/>
                  </a:ext>
                </a:extLst>
              </p:cNvPr>
              <p:cNvGrpSpPr/>
              <p:nvPr/>
            </p:nvGrpSpPr>
            <p:grpSpPr>
              <a:xfrm rot="10800000" flipH="1">
                <a:off x="4815054" y="2574701"/>
                <a:ext cx="188449" cy="834973"/>
                <a:chOff x="10641180" y="500718"/>
                <a:chExt cx="247650" cy="1097280"/>
              </a:xfrm>
              <a:grpFill/>
            </p:grpSpPr>
            <p:sp>
              <p:nvSpPr>
                <p:cNvPr id="100" name="Rectangle: Rounded Corners 137">
                  <a:extLst>
                    <a:ext uri="{FF2B5EF4-FFF2-40B4-BE49-F238E27FC236}">
                      <a16:creationId xmlns:a16="http://schemas.microsoft.com/office/drawing/2014/main" id="{63531FF1-67F7-406D-BBEC-5064BEED0100}"/>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Rounded Corners 138">
                  <a:extLst>
                    <a:ext uri="{FF2B5EF4-FFF2-40B4-BE49-F238E27FC236}">
                      <a16:creationId xmlns:a16="http://schemas.microsoft.com/office/drawing/2014/main" id="{7D48D747-6FB2-491F-9B2D-C6025833AB53}"/>
                    </a:ext>
                  </a:extLst>
                </p:cNvPr>
                <p:cNvSpPr/>
                <p:nvPr/>
              </p:nvSpPr>
              <p:spPr>
                <a:xfrm>
                  <a:off x="10641180" y="579815"/>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42102344-C89C-4D7D-BE35-ACF2D56A6801}"/>
                  </a:ext>
                </a:extLst>
              </p:cNvPr>
              <p:cNvGrpSpPr/>
              <p:nvPr/>
            </p:nvGrpSpPr>
            <p:grpSpPr>
              <a:xfrm rot="10800000" flipH="1">
                <a:off x="5272959" y="2492552"/>
                <a:ext cx="188449" cy="834973"/>
                <a:chOff x="10641180" y="500718"/>
                <a:chExt cx="247650" cy="1097280"/>
              </a:xfrm>
              <a:grpFill/>
            </p:grpSpPr>
            <p:sp>
              <p:nvSpPr>
                <p:cNvPr id="98" name="Rectangle: Rounded Corners 135">
                  <a:extLst>
                    <a:ext uri="{FF2B5EF4-FFF2-40B4-BE49-F238E27FC236}">
                      <a16:creationId xmlns:a16="http://schemas.microsoft.com/office/drawing/2014/main" id="{CFD62737-1570-4E30-93EA-CB5EBC7485A6}"/>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Rounded Corners 136">
                  <a:extLst>
                    <a:ext uri="{FF2B5EF4-FFF2-40B4-BE49-F238E27FC236}">
                      <a16:creationId xmlns:a16="http://schemas.microsoft.com/office/drawing/2014/main" id="{899C1585-52EC-44F5-9F56-B0A4EE289BE5}"/>
                    </a:ext>
                  </a:extLst>
                </p:cNvPr>
                <p:cNvSpPr/>
                <p:nvPr/>
              </p:nvSpPr>
              <p:spPr>
                <a:xfrm>
                  <a:off x="10641180" y="579815"/>
                  <a:ext cx="247650" cy="69817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70">
                <a:extLst>
                  <a:ext uri="{FF2B5EF4-FFF2-40B4-BE49-F238E27FC236}">
                    <a16:creationId xmlns:a16="http://schemas.microsoft.com/office/drawing/2014/main" id="{10EE5155-416B-4B01-ACDB-8C1D809BAD98}"/>
                  </a:ext>
                </a:extLst>
              </p:cNvPr>
              <p:cNvGrpSpPr/>
              <p:nvPr/>
            </p:nvGrpSpPr>
            <p:grpSpPr>
              <a:xfrm rot="10800000" flipH="1">
                <a:off x="4598050" y="2319283"/>
                <a:ext cx="188449" cy="1391622"/>
                <a:chOff x="10641180" y="438150"/>
                <a:chExt cx="247650" cy="1828800"/>
              </a:xfrm>
              <a:grpFill/>
            </p:grpSpPr>
            <p:sp>
              <p:nvSpPr>
                <p:cNvPr id="96" name="Rectangle: Rounded Corners 133">
                  <a:extLst>
                    <a:ext uri="{FF2B5EF4-FFF2-40B4-BE49-F238E27FC236}">
                      <a16:creationId xmlns:a16="http://schemas.microsoft.com/office/drawing/2014/main" id="{4B508FCD-6C6F-421D-8A67-2DFB9D844F59}"/>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Rounded Corners 134">
                  <a:extLst>
                    <a:ext uri="{FF2B5EF4-FFF2-40B4-BE49-F238E27FC236}">
                      <a16:creationId xmlns:a16="http://schemas.microsoft.com/office/drawing/2014/main" id="{8CF83802-AECF-4B83-A7DA-2905AEED144E}"/>
                    </a:ext>
                  </a:extLst>
                </p:cNvPr>
                <p:cNvSpPr/>
                <p:nvPr/>
              </p:nvSpPr>
              <p:spPr>
                <a:xfrm>
                  <a:off x="10641180" y="1044532"/>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Group 71">
                <a:extLst>
                  <a:ext uri="{FF2B5EF4-FFF2-40B4-BE49-F238E27FC236}">
                    <a16:creationId xmlns:a16="http://schemas.microsoft.com/office/drawing/2014/main" id="{FCCED52B-B1DC-4BCF-BF74-A948F0CCC8E6}"/>
                  </a:ext>
                </a:extLst>
              </p:cNvPr>
              <p:cNvGrpSpPr/>
              <p:nvPr/>
            </p:nvGrpSpPr>
            <p:grpSpPr>
              <a:xfrm rot="10800000" flipH="1">
                <a:off x="1155784" y="1574296"/>
                <a:ext cx="188449" cy="1391622"/>
                <a:chOff x="10641180" y="438150"/>
                <a:chExt cx="247650" cy="1828800"/>
              </a:xfrm>
              <a:grpFill/>
            </p:grpSpPr>
            <p:sp>
              <p:nvSpPr>
                <p:cNvPr id="94" name="Rectangle: Rounded Corners 131">
                  <a:extLst>
                    <a:ext uri="{FF2B5EF4-FFF2-40B4-BE49-F238E27FC236}">
                      <a16:creationId xmlns:a16="http://schemas.microsoft.com/office/drawing/2014/main" id="{89BAE580-2749-4E0D-8CC7-66EA42CEC47B}"/>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Rounded Corners 132">
                  <a:extLst>
                    <a:ext uri="{FF2B5EF4-FFF2-40B4-BE49-F238E27FC236}">
                      <a16:creationId xmlns:a16="http://schemas.microsoft.com/office/drawing/2014/main" id="{78F14308-A3FE-447B-9FCD-5A870F170726}"/>
                    </a:ext>
                  </a:extLst>
                </p:cNvPr>
                <p:cNvSpPr/>
                <p:nvPr/>
              </p:nvSpPr>
              <p:spPr>
                <a:xfrm>
                  <a:off x="10641180" y="1044532"/>
                  <a:ext cx="247650" cy="83795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72">
                <a:extLst>
                  <a:ext uri="{FF2B5EF4-FFF2-40B4-BE49-F238E27FC236}">
                    <a16:creationId xmlns:a16="http://schemas.microsoft.com/office/drawing/2014/main" id="{E953C349-B67C-463A-B7B2-9F7B0A4C0620}"/>
                  </a:ext>
                </a:extLst>
              </p:cNvPr>
              <p:cNvGrpSpPr/>
              <p:nvPr/>
            </p:nvGrpSpPr>
            <p:grpSpPr>
              <a:xfrm rot="10800000" flipH="1">
                <a:off x="2287027" y="1510639"/>
                <a:ext cx="188449" cy="834973"/>
                <a:chOff x="10641180" y="500718"/>
                <a:chExt cx="247650" cy="1097280"/>
              </a:xfrm>
              <a:grpFill/>
            </p:grpSpPr>
            <p:sp>
              <p:nvSpPr>
                <p:cNvPr id="92" name="Rectangle: Rounded Corners 129">
                  <a:extLst>
                    <a:ext uri="{FF2B5EF4-FFF2-40B4-BE49-F238E27FC236}">
                      <a16:creationId xmlns:a16="http://schemas.microsoft.com/office/drawing/2014/main" id="{FC6813D7-3C2D-4A1C-AF4E-EDDBF243C8DA}"/>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Rounded Corners 130">
                  <a:extLst>
                    <a:ext uri="{FF2B5EF4-FFF2-40B4-BE49-F238E27FC236}">
                      <a16:creationId xmlns:a16="http://schemas.microsoft.com/office/drawing/2014/main" id="{673D1FD2-72F2-424C-BB81-2C4A80A8ADF9}"/>
                    </a:ext>
                  </a:extLst>
                </p:cNvPr>
                <p:cNvSpPr/>
                <p:nvPr/>
              </p:nvSpPr>
              <p:spPr>
                <a:xfrm>
                  <a:off x="10641180" y="579815"/>
                  <a:ext cx="247650" cy="74412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73">
                <a:extLst>
                  <a:ext uri="{FF2B5EF4-FFF2-40B4-BE49-F238E27FC236}">
                    <a16:creationId xmlns:a16="http://schemas.microsoft.com/office/drawing/2014/main" id="{0EB296C2-91F0-4DBA-A5D0-68DCAD4E597C}"/>
                  </a:ext>
                </a:extLst>
              </p:cNvPr>
              <p:cNvGrpSpPr/>
              <p:nvPr/>
            </p:nvGrpSpPr>
            <p:grpSpPr>
              <a:xfrm rot="10800000" flipH="1">
                <a:off x="2524479" y="1919076"/>
                <a:ext cx="188449" cy="834973"/>
                <a:chOff x="10641180" y="500718"/>
                <a:chExt cx="247650" cy="1097280"/>
              </a:xfrm>
              <a:grpFill/>
            </p:grpSpPr>
            <p:sp>
              <p:nvSpPr>
                <p:cNvPr id="90" name="Rectangle: Rounded Corners 127">
                  <a:extLst>
                    <a:ext uri="{FF2B5EF4-FFF2-40B4-BE49-F238E27FC236}">
                      <a16:creationId xmlns:a16="http://schemas.microsoft.com/office/drawing/2014/main" id="{5044E288-1079-43BD-B237-FE78B04993DE}"/>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Rounded Corners 128">
                  <a:extLst>
                    <a:ext uri="{FF2B5EF4-FFF2-40B4-BE49-F238E27FC236}">
                      <a16:creationId xmlns:a16="http://schemas.microsoft.com/office/drawing/2014/main" id="{44685863-C7F8-480E-BB35-5FFA90F86286}"/>
                    </a:ext>
                  </a:extLst>
                </p:cNvPr>
                <p:cNvSpPr/>
                <p:nvPr/>
              </p:nvSpPr>
              <p:spPr>
                <a:xfrm>
                  <a:off x="10641180" y="579815"/>
                  <a:ext cx="247650" cy="78437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5" name="Group 74">
                <a:extLst>
                  <a:ext uri="{FF2B5EF4-FFF2-40B4-BE49-F238E27FC236}">
                    <a16:creationId xmlns:a16="http://schemas.microsoft.com/office/drawing/2014/main" id="{71FB2DB1-0201-49AC-A611-ABC90048F233}"/>
                  </a:ext>
                </a:extLst>
              </p:cNvPr>
              <p:cNvGrpSpPr/>
              <p:nvPr/>
            </p:nvGrpSpPr>
            <p:grpSpPr>
              <a:xfrm rot="10800000" flipH="1">
                <a:off x="2748397" y="2135744"/>
                <a:ext cx="188449" cy="834973"/>
                <a:chOff x="10641180" y="500718"/>
                <a:chExt cx="247650" cy="1097280"/>
              </a:xfrm>
              <a:grpFill/>
            </p:grpSpPr>
            <p:sp>
              <p:nvSpPr>
                <p:cNvPr id="88" name="Rectangle: Rounded Corners 125">
                  <a:extLst>
                    <a:ext uri="{FF2B5EF4-FFF2-40B4-BE49-F238E27FC236}">
                      <a16:creationId xmlns:a16="http://schemas.microsoft.com/office/drawing/2014/main" id="{5E64EB97-8D53-4834-BBA2-63AE6696C193}"/>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Rounded Corners 126">
                  <a:extLst>
                    <a:ext uri="{FF2B5EF4-FFF2-40B4-BE49-F238E27FC236}">
                      <a16:creationId xmlns:a16="http://schemas.microsoft.com/office/drawing/2014/main" id="{2B569859-93BF-4CBB-BC09-D2F7D4015895}"/>
                    </a:ext>
                  </a:extLst>
                </p:cNvPr>
                <p:cNvSpPr/>
                <p:nvPr/>
              </p:nvSpPr>
              <p:spPr>
                <a:xfrm>
                  <a:off x="10641180" y="741341"/>
                  <a:ext cx="247650" cy="616035"/>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75">
                <a:extLst>
                  <a:ext uri="{FF2B5EF4-FFF2-40B4-BE49-F238E27FC236}">
                    <a16:creationId xmlns:a16="http://schemas.microsoft.com/office/drawing/2014/main" id="{B4E72AA5-E0F7-46CE-9087-4EFAA3C48083}"/>
                  </a:ext>
                </a:extLst>
              </p:cNvPr>
              <p:cNvGrpSpPr/>
              <p:nvPr/>
            </p:nvGrpSpPr>
            <p:grpSpPr>
              <a:xfrm rot="10800000" flipH="1">
                <a:off x="3425897" y="1907029"/>
                <a:ext cx="188449" cy="834973"/>
                <a:chOff x="10641180" y="500718"/>
                <a:chExt cx="247650" cy="1097280"/>
              </a:xfrm>
              <a:grpFill/>
            </p:grpSpPr>
            <p:sp>
              <p:nvSpPr>
                <p:cNvPr id="86" name="Rectangle: Rounded Corners 123">
                  <a:extLst>
                    <a:ext uri="{FF2B5EF4-FFF2-40B4-BE49-F238E27FC236}">
                      <a16:creationId xmlns:a16="http://schemas.microsoft.com/office/drawing/2014/main" id="{1FF6D98F-DBA0-423F-BF76-1A31956C867C}"/>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Rounded Corners 124">
                  <a:extLst>
                    <a:ext uri="{FF2B5EF4-FFF2-40B4-BE49-F238E27FC236}">
                      <a16:creationId xmlns:a16="http://schemas.microsoft.com/office/drawing/2014/main" id="{9E45A378-2B4F-49BF-8349-DAC1B977A89C}"/>
                    </a:ext>
                  </a:extLst>
                </p:cNvPr>
                <p:cNvSpPr/>
                <p:nvPr/>
              </p:nvSpPr>
              <p:spPr>
                <a:xfrm>
                  <a:off x="10641180" y="741341"/>
                  <a:ext cx="247650" cy="39621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63DD3F41-EA29-4D02-95E2-A97416167597}"/>
                  </a:ext>
                </a:extLst>
              </p:cNvPr>
              <p:cNvGrpSpPr/>
              <p:nvPr/>
            </p:nvGrpSpPr>
            <p:grpSpPr>
              <a:xfrm rot="10800000" flipH="1">
                <a:off x="3177176" y="1265394"/>
                <a:ext cx="188449" cy="1391622"/>
                <a:chOff x="10641180" y="438150"/>
                <a:chExt cx="247650" cy="1828800"/>
              </a:xfrm>
              <a:grpFill/>
            </p:grpSpPr>
            <p:sp>
              <p:nvSpPr>
                <p:cNvPr id="84" name="Rectangle: Rounded Corners 121">
                  <a:extLst>
                    <a:ext uri="{FF2B5EF4-FFF2-40B4-BE49-F238E27FC236}">
                      <a16:creationId xmlns:a16="http://schemas.microsoft.com/office/drawing/2014/main" id="{4D35589D-151A-4681-B8E1-E70BEA89EB59}"/>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Rounded Corners 122">
                  <a:extLst>
                    <a:ext uri="{FF2B5EF4-FFF2-40B4-BE49-F238E27FC236}">
                      <a16:creationId xmlns:a16="http://schemas.microsoft.com/office/drawing/2014/main" id="{9FA30A25-EE5D-49E1-8EAB-A4043819D3EB}"/>
                    </a:ext>
                  </a:extLst>
                </p:cNvPr>
                <p:cNvSpPr/>
                <p:nvPr/>
              </p:nvSpPr>
              <p:spPr>
                <a:xfrm>
                  <a:off x="10641180" y="1044533"/>
                  <a:ext cx="247650" cy="36338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a:extLst>
                  <a:ext uri="{FF2B5EF4-FFF2-40B4-BE49-F238E27FC236}">
                    <a16:creationId xmlns:a16="http://schemas.microsoft.com/office/drawing/2014/main" id="{387A6F8E-C746-4A9F-863B-C126258D27A9}"/>
                  </a:ext>
                </a:extLst>
              </p:cNvPr>
              <p:cNvGrpSpPr/>
              <p:nvPr/>
            </p:nvGrpSpPr>
            <p:grpSpPr>
              <a:xfrm rot="10800000" flipH="1">
                <a:off x="5493100" y="2931999"/>
                <a:ext cx="188449" cy="834973"/>
                <a:chOff x="10641180" y="500718"/>
                <a:chExt cx="247650" cy="1097280"/>
              </a:xfrm>
              <a:grpFill/>
            </p:grpSpPr>
            <p:sp>
              <p:nvSpPr>
                <p:cNvPr id="82" name="Rectangle: Rounded Corners 119">
                  <a:extLst>
                    <a:ext uri="{FF2B5EF4-FFF2-40B4-BE49-F238E27FC236}">
                      <a16:creationId xmlns:a16="http://schemas.microsoft.com/office/drawing/2014/main" id="{91833589-5E74-498F-8AA9-07434C288893}"/>
                    </a:ext>
                  </a:extLst>
                </p:cNvPr>
                <p:cNvSpPr/>
                <p:nvPr/>
              </p:nvSpPr>
              <p:spPr>
                <a:xfrm>
                  <a:off x="10751289" y="500718"/>
                  <a:ext cx="27432" cy="10972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Rounded Corners 120">
                  <a:extLst>
                    <a:ext uri="{FF2B5EF4-FFF2-40B4-BE49-F238E27FC236}">
                      <a16:creationId xmlns:a16="http://schemas.microsoft.com/office/drawing/2014/main" id="{946A0C61-8D26-44B4-A28B-83B7662EA3C2}"/>
                    </a:ext>
                  </a:extLst>
                </p:cNvPr>
                <p:cNvSpPr/>
                <p:nvPr/>
              </p:nvSpPr>
              <p:spPr>
                <a:xfrm>
                  <a:off x="10641180" y="579815"/>
                  <a:ext cx="247650" cy="825772"/>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Group 78">
                <a:extLst>
                  <a:ext uri="{FF2B5EF4-FFF2-40B4-BE49-F238E27FC236}">
                    <a16:creationId xmlns:a16="http://schemas.microsoft.com/office/drawing/2014/main" id="{157E7633-1FCF-4304-827D-9C20A158662B}"/>
                  </a:ext>
                </a:extLst>
              </p:cNvPr>
              <p:cNvGrpSpPr/>
              <p:nvPr/>
            </p:nvGrpSpPr>
            <p:grpSpPr>
              <a:xfrm rot="10800000" flipH="1">
                <a:off x="6013029" y="3081943"/>
                <a:ext cx="188449" cy="1471350"/>
                <a:chOff x="10641180" y="438150"/>
                <a:chExt cx="247650" cy="1828800"/>
              </a:xfrm>
              <a:grpFill/>
            </p:grpSpPr>
            <p:sp>
              <p:nvSpPr>
                <p:cNvPr id="80" name="Rectangle: Rounded Corners 248">
                  <a:extLst>
                    <a:ext uri="{FF2B5EF4-FFF2-40B4-BE49-F238E27FC236}">
                      <a16:creationId xmlns:a16="http://schemas.microsoft.com/office/drawing/2014/main" id="{6939039A-E589-4D4C-8945-62D70853A11A}"/>
                    </a:ext>
                  </a:extLst>
                </p:cNvPr>
                <p:cNvSpPr/>
                <p:nvPr/>
              </p:nvSpPr>
              <p:spPr>
                <a:xfrm>
                  <a:off x="10751289" y="438150"/>
                  <a:ext cx="27432" cy="1828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Rounded Corners 249">
                  <a:extLst>
                    <a:ext uri="{FF2B5EF4-FFF2-40B4-BE49-F238E27FC236}">
                      <a16:creationId xmlns:a16="http://schemas.microsoft.com/office/drawing/2014/main" id="{62350EC1-E955-41E2-9D35-7802CF1E57A6}"/>
                    </a:ext>
                  </a:extLst>
                </p:cNvPr>
                <p:cNvSpPr/>
                <p:nvPr/>
              </p:nvSpPr>
              <p:spPr>
                <a:xfrm>
                  <a:off x="10641180" y="1044533"/>
                  <a:ext cx="247650" cy="575236"/>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4" name="Rounded Rectangle 3"/>
          <p:cNvSpPr/>
          <p:nvPr/>
        </p:nvSpPr>
        <p:spPr>
          <a:xfrm>
            <a:off x="1022555" y="320672"/>
            <a:ext cx="7138219" cy="5229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tx1"/>
                </a:solidFill>
              </a:rPr>
              <a:t>Data Analysis Techniques</a:t>
            </a:r>
            <a:endParaRPr lang="en-US" sz="3600" b="1" dirty="0">
              <a:solidFill>
                <a:schemeClr val="tx1"/>
              </a:solidFill>
            </a:endParaRPr>
          </a:p>
        </p:txBody>
      </p:sp>
      <p:graphicFrame>
        <p:nvGraphicFramePr>
          <p:cNvPr id="5" name="Diagram 4"/>
          <p:cNvGraphicFramePr/>
          <p:nvPr>
            <p:extLst>
              <p:ext uri="{D42A27DB-BD31-4B8C-83A1-F6EECF244321}">
                <p14:modId xmlns:p14="http://schemas.microsoft.com/office/powerpoint/2010/main" val="2702963288"/>
              </p:ext>
            </p:extLst>
          </p:nvPr>
        </p:nvGraphicFramePr>
        <p:xfrm>
          <a:off x="-523859" y="939963"/>
          <a:ext cx="7811589" cy="40462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6" name="Google Shape;1785;p48"/>
          <p:cNvGrpSpPr/>
          <p:nvPr/>
        </p:nvGrpSpPr>
        <p:grpSpPr>
          <a:xfrm flipH="1">
            <a:off x="7195610" y="2238485"/>
            <a:ext cx="1897627" cy="2890684"/>
            <a:chOff x="2597950" y="316701"/>
            <a:chExt cx="2781150" cy="4510087"/>
          </a:xfrm>
        </p:grpSpPr>
        <p:sp>
          <p:nvSpPr>
            <p:cNvPr id="7" name="Google Shape;1786;p48"/>
            <p:cNvSpPr/>
            <p:nvPr/>
          </p:nvSpPr>
          <p:spPr>
            <a:xfrm>
              <a:off x="3891763" y="1007263"/>
              <a:ext cx="854075" cy="895350"/>
            </a:xfrm>
            <a:custGeom>
              <a:avLst/>
              <a:gdLst/>
              <a:ahLst/>
              <a:cxnLst/>
              <a:rect l="l" t="t" r="r" b="b"/>
              <a:pathLst>
                <a:path w="233" h="244" extrusionOk="0">
                  <a:moveTo>
                    <a:pt x="155" y="106"/>
                  </a:moveTo>
                  <a:cubicBezTo>
                    <a:pt x="155" y="106"/>
                    <a:pt x="23" y="244"/>
                    <a:pt x="0" y="222"/>
                  </a:cubicBezTo>
                  <a:cubicBezTo>
                    <a:pt x="43" y="141"/>
                    <a:pt x="43" y="141"/>
                    <a:pt x="43" y="141"/>
                  </a:cubicBezTo>
                  <a:cubicBezTo>
                    <a:pt x="43" y="143"/>
                    <a:pt x="135" y="71"/>
                    <a:pt x="135" y="71"/>
                  </a:cubicBezTo>
                  <a:cubicBezTo>
                    <a:pt x="135" y="71"/>
                    <a:pt x="154" y="23"/>
                    <a:pt x="162" y="23"/>
                  </a:cubicBezTo>
                  <a:cubicBezTo>
                    <a:pt x="169" y="23"/>
                    <a:pt x="154" y="50"/>
                    <a:pt x="156" y="54"/>
                  </a:cubicBezTo>
                  <a:cubicBezTo>
                    <a:pt x="159" y="57"/>
                    <a:pt x="204" y="0"/>
                    <a:pt x="209" y="7"/>
                  </a:cubicBezTo>
                  <a:cubicBezTo>
                    <a:pt x="212" y="11"/>
                    <a:pt x="181" y="41"/>
                    <a:pt x="183" y="46"/>
                  </a:cubicBezTo>
                  <a:cubicBezTo>
                    <a:pt x="185" y="48"/>
                    <a:pt x="219" y="27"/>
                    <a:pt x="223" y="28"/>
                  </a:cubicBezTo>
                  <a:cubicBezTo>
                    <a:pt x="233" y="31"/>
                    <a:pt x="185" y="54"/>
                    <a:pt x="187" y="55"/>
                  </a:cubicBezTo>
                  <a:cubicBezTo>
                    <a:pt x="190" y="57"/>
                    <a:pt x="226" y="34"/>
                    <a:pt x="227" y="42"/>
                  </a:cubicBezTo>
                  <a:cubicBezTo>
                    <a:pt x="227" y="47"/>
                    <a:pt x="194" y="63"/>
                    <a:pt x="194" y="66"/>
                  </a:cubicBezTo>
                  <a:cubicBezTo>
                    <a:pt x="195" y="69"/>
                    <a:pt x="213" y="57"/>
                    <a:pt x="219" y="59"/>
                  </a:cubicBezTo>
                  <a:cubicBezTo>
                    <a:pt x="225" y="61"/>
                    <a:pt x="194" y="77"/>
                    <a:pt x="192" y="79"/>
                  </a:cubicBezTo>
                  <a:cubicBezTo>
                    <a:pt x="190" y="82"/>
                    <a:pt x="173" y="98"/>
                    <a:pt x="155" y="106"/>
                  </a:cubicBezTo>
                  <a:close/>
                </a:path>
              </a:pathLst>
            </a:custGeom>
            <a:solidFill>
              <a:srgbClr val="B773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1787;p48"/>
            <p:cNvSpPr/>
            <p:nvPr/>
          </p:nvSpPr>
          <p:spPr>
            <a:xfrm>
              <a:off x="3404400" y="1021551"/>
              <a:ext cx="658813" cy="800100"/>
            </a:xfrm>
            <a:custGeom>
              <a:avLst/>
              <a:gdLst/>
              <a:ahLst/>
              <a:cxnLst/>
              <a:rect l="l" t="t" r="r" b="b"/>
              <a:pathLst>
                <a:path w="180" h="218" extrusionOk="0">
                  <a:moveTo>
                    <a:pt x="98" y="0"/>
                  </a:moveTo>
                  <a:cubicBezTo>
                    <a:pt x="98" y="0"/>
                    <a:pt x="130" y="11"/>
                    <a:pt x="138" y="36"/>
                  </a:cubicBezTo>
                  <a:cubicBezTo>
                    <a:pt x="146" y="60"/>
                    <a:pt x="180" y="133"/>
                    <a:pt x="180" y="133"/>
                  </a:cubicBezTo>
                  <a:cubicBezTo>
                    <a:pt x="134" y="218"/>
                    <a:pt x="134" y="218"/>
                    <a:pt x="134" y="218"/>
                  </a:cubicBezTo>
                  <a:cubicBezTo>
                    <a:pt x="134" y="218"/>
                    <a:pt x="0" y="48"/>
                    <a:pt x="98" y="0"/>
                  </a:cubicBezTo>
                  <a:close/>
                </a:path>
              </a:pathLst>
            </a:custGeom>
            <a:solidFill>
              <a:srgbClr val="B773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1788;p48"/>
            <p:cNvSpPr/>
            <p:nvPr/>
          </p:nvSpPr>
          <p:spPr>
            <a:xfrm>
              <a:off x="3359950" y="973925"/>
              <a:ext cx="703263" cy="654050"/>
            </a:xfrm>
            <a:custGeom>
              <a:avLst/>
              <a:gdLst/>
              <a:ahLst/>
              <a:cxnLst/>
              <a:rect l="l" t="t" r="r" b="b"/>
              <a:pathLst>
                <a:path w="192" h="178" extrusionOk="0">
                  <a:moveTo>
                    <a:pt x="107" y="5"/>
                  </a:moveTo>
                  <a:cubicBezTo>
                    <a:pt x="142" y="0"/>
                    <a:pt x="161" y="40"/>
                    <a:pt x="192" y="115"/>
                  </a:cubicBezTo>
                  <a:cubicBezTo>
                    <a:pt x="113" y="178"/>
                    <a:pt x="113" y="178"/>
                    <a:pt x="113" y="178"/>
                  </a:cubicBezTo>
                  <a:cubicBezTo>
                    <a:pt x="113" y="178"/>
                    <a:pt x="0" y="22"/>
                    <a:pt x="107" y="5"/>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1789;p48"/>
            <p:cNvSpPr/>
            <p:nvPr/>
          </p:nvSpPr>
          <p:spPr>
            <a:xfrm>
              <a:off x="3312325" y="316701"/>
              <a:ext cx="476250" cy="506413"/>
            </a:xfrm>
            <a:custGeom>
              <a:avLst/>
              <a:gdLst/>
              <a:ahLst/>
              <a:cxnLst/>
              <a:rect l="l" t="t" r="r" b="b"/>
              <a:pathLst>
                <a:path w="130" h="138" extrusionOk="0">
                  <a:moveTo>
                    <a:pt x="121" y="35"/>
                  </a:moveTo>
                  <a:cubicBezTo>
                    <a:pt x="104" y="14"/>
                    <a:pt x="66" y="0"/>
                    <a:pt x="35" y="13"/>
                  </a:cubicBezTo>
                  <a:cubicBezTo>
                    <a:pt x="34" y="13"/>
                    <a:pt x="34" y="13"/>
                    <a:pt x="34" y="13"/>
                  </a:cubicBezTo>
                  <a:cubicBezTo>
                    <a:pt x="14" y="20"/>
                    <a:pt x="0" y="39"/>
                    <a:pt x="1" y="60"/>
                  </a:cubicBezTo>
                  <a:cubicBezTo>
                    <a:pt x="1" y="74"/>
                    <a:pt x="5" y="88"/>
                    <a:pt x="11" y="99"/>
                  </a:cubicBezTo>
                  <a:cubicBezTo>
                    <a:pt x="25" y="124"/>
                    <a:pt x="52" y="135"/>
                    <a:pt x="80" y="133"/>
                  </a:cubicBezTo>
                  <a:cubicBezTo>
                    <a:pt x="85" y="133"/>
                    <a:pt x="90" y="134"/>
                    <a:pt x="93" y="138"/>
                  </a:cubicBezTo>
                  <a:cubicBezTo>
                    <a:pt x="126" y="82"/>
                    <a:pt x="126" y="82"/>
                    <a:pt x="126" y="82"/>
                  </a:cubicBezTo>
                  <a:cubicBezTo>
                    <a:pt x="130" y="74"/>
                    <a:pt x="130" y="47"/>
                    <a:pt x="121" y="3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790;p48"/>
            <p:cNvSpPr/>
            <p:nvPr/>
          </p:nvSpPr>
          <p:spPr>
            <a:xfrm>
              <a:off x="3129763" y="529426"/>
              <a:ext cx="222300" cy="2238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791;p48"/>
            <p:cNvSpPr/>
            <p:nvPr/>
          </p:nvSpPr>
          <p:spPr>
            <a:xfrm>
              <a:off x="3334550" y="445288"/>
              <a:ext cx="447675" cy="766763"/>
            </a:xfrm>
            <a:custGeom>
              <a:avLst/>
              <a:gdLst/>
              <a:ahLst/>
              <a:cxnLst/>
              <a:rect l="l" t="t" r="r" b="b"/>
              <a:pathLst>
                <a:path w="122" h="209" extrusionOk="0">
                  <a:moveTo>
                    <a:pt x="37" y="55"/>
                  </a:moveTo>
                  <a:cubicBezTo>
                    <a:pt x="37" y="56"/>
                    <a:pt x="33" y="48"/>
                    <a:pt x="32" y="47"/>
                  </a:cubicBezTo>
                  <a:cubicBezTo>
                    <a:pt x="27" y="46"/>
                    <a:pt x="17" y="41"/>
                    <a:pt x="11" y="52"/>
                  </a:cubicBezTo>
                  <a:cubicBezTo>
                    <a:pt x="6" y="64"/>
                    <a:pt x="15" y="74"/>
                    <a:pt x="21" y="77"/>
                  </a:cubicBezTo>
                  <a:cubicBezTo>
                    <a:pt x="23" y="78"/>
                    <a:pt x="30" y="82"/>
                    <a:pt x="31" y="84"/>
                  </a:cubicBezTo>
                  <a:cubicBezTo>
                    <a:pt x="39" y="101"/>
                    <a:pt x="28" y="135"/>
                    <a:pt x="27" y="149"/>
                  </a:cubicBezTo>
                  <a:cubicBezTo>
                    <a:pt x="24" y="178"/>
                    <a:pt x="0" y="146"/>
                    <a:pt x="0" y="146"/>
                  </a:cubicBezTo>
                  <a:cubicBezTo>
                    <a:pt x="0" y="146"/>
                    <a:pt x="80" y="209"/>
                    <a:pt x="92" y="174"/>
                  </a:cubicBezTo>
                  <a:cubicBezTo>
                    <a:pt x="82" y="157"/>
                    <a:pt x="76" y="104"/>
                    <a:pt x="84" y="107"/>
                  </a:cubicBezTo>
                  <a:cubicBezTo>
                    <a:pt x="95" y="111"/>
                    <a:pt x="119" y="97"/>
                    <a:pt x="122" y="47"/>
                  </a:cubicBezTo>
                  <a:cubicBezTo>
                    <a:pt x="109" y="9"/>
                    <a:pt x="93" y="3"/>
                    <a:pt x="92" y="0"/>
                  </a:cubicBezTo>
                  <a:cubicBezTo>
                    <a:pt x="91" y="27"/>
                    <a:pt x="76" y="44"/>
                    <a:pt x="37" y="55"/>
                  </a:cubicBezTo>
                  <a:close/>
                </a:path>
              </a:pathLst>
            </a:custGeom>
            <a:solidFill>
              <a:srgbClr val="B773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792;p48"/>
            <p:cNvSpPr/>
            <p:nvPr/>
          </p:nvSpPr>
          <p:spPr>
            <a:xfrm>
              <a:off x="3390113" y="610388"/>
              <a:ext cx="53975" cy="84138"/>
            </a:xfrm>
            <a:custGeom>
              <a:avLst/>
              <a:gdLst/>
              <a:ahLst/>
              <a:cxnLst/>
              <a:rect l="l" t="t" r="r" b="b"/>
              <a:pathLst>
                <a:path w="15" h="23" extrusionOk="0">
                  <a:moveTo>
                    <a:pt x="0" y="12"/>
                  </a:moveTo>
                  <a:cubicBezTo>
                    <a:pt x="0" y="12"/>
                    <a:pt x="13" y="0"/>
                    <a:pt x="15" y="23"/>
                  </a:cubicBezTo>
                </a:path>
              </a:pathLst>
            </a:custGeom>
            <a:solidFill>
              <a:srgbClr val="894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793;p48"/>
            <p:cNvSpPr/>
            <p:nvPr/>
          </p:nvSpPr>
          <p:spPr>
            <a:xfrm>
              <a:off x="3543316" y="683352"/>
              <a:ext cx="95248" cy="30278"/>
            </a:xfrm>
            <a:custGeom>
              <a:avLst/>
              <a:gdLst/>
              <a:ahLst/>
              <a:cxnLst/>
              <a:rect l="l" t="t" r="r" b="b"/>
              <a:pathLst>
                <a:path w="26" h="25" extrusionOk="0">
                  <a:moveTo>
                    <a:pt x="17" y="2"/>
                  </a:moveTo>
                  <a:cubicBezTo>
                    <a:pt x="22" y="4"/>
                    <a:pt x="26" y="10"/>
                    <a:pt x="24" y="16"/>
                  </a:cubicBezTo>
                  <a:cubicBezTo>
                    <a:pt x="22" y="22"/>
                    <a:pt x="15" y="25"/>
                    <a:pt x="9" y="23"/>
                  </a:cubicBezTo>
                  <a:cubicBezTo>
                    <a:pt x="4" y="21"/>
                    <a:pt x="0" y="15"/>
                    <a:pt x="2" y="9"/>
                  </a:cubicBezTo>
                  <a:cubicBezTo>
                    <a:pt x="4" y="3"/>
                    <a:pt x="11" y="0"/>
                    <a:pt x="17" y="2"/>
                  </a:cubicBezTo>
                  <a:close/>
                </a:path>
              </a:pathLst>
            </a:custGeom>
            <a:solidFill>
              <a:srgbClr val="894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794;p48"/>
            <p:cNvSpPr/>
            <p:nvPr/>
          </p:nvSpPr>
          <p:spPr>
            <a:xfrm>
              <a:off x="3628238" y="581813"/>
              <a:ext cx="42863" cy="28575"/>
            </a:xfrm>
            <a:custGeom>
              <a:avLst/>
              <a:gdLst/>
              <a:ahLst/>
              <a:cxnLst/>
              <a:rect l="l" t="t" r="r" b="b"/>
              <a:pathLst>
                <a:path w="12" h="8" extrusionOk="0">
                  <a:moveTo>
                    <a:pt x="2" y="6"/>
                  </a:moveTo>
                  <a:cubicBezTo>
                    <a:pt x="0" y="8"/>
                    <a:pt x="3" y="1"/>
                    <a:pt x="6" y="0"/>
                  </a:cubicBezTo>
                  <a:cubicBezTo>
                    <a:pt x="9" y="0"/>
                    <a:pt x="12" y="1"/>
                    <a:pt x="12" y="3"/>
                  </a:cubicBezTo>
                  <a:cubicBezTo>
                    <a:pt x="12" y="3"/>
                    <a:pt x="7" y="3"/>
                    <a:pt x="2" y="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795;p48"/>
            <p:cNvSpPr/>
            <p:nvPr/>
          </p:nvSpPr>
          <p:spPr>
            <a:xfrm>
              <a:off x="3723488" y="577050"/>
              <a:ext cx="47625" cy="30163"/>
            </a:xfrm>
            <a:custGeom>
              <a:avLst/>
              <a:gdLst/>
              <a:ahLst/>
              <a:cxnLst/>
              <a:rect l="l" t="t" r="r" b="b"/>
              <a:pathLst>
                <a:path w="13" h="8" extrusionOk="0">
                  <a:moveTo>
                    <a:pt x="11" y="6"/>
                  </a:moveTo>
                  <a:cubicBezTo>
                    <a:pt x="13" y="8"/>
                    <a:pt x="9" y="1"/>
                    <a:pt x="7" y="1"/>
                  </a:cubicBezTo>
                  <a:cubicBezTo>
                    <a:pt x="4" y="0"/>
                    <a:pt x="1" y="1"/>
                    <a:pt x="0" y="4"/>
                  </a:cubicBezTo>
                  <a:cubicBezTo>
                    <a:pt x="0" y="4"/>
                    <a:pt x="6" y="3"/>
                    <a:pt x="11" y="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96;p48"/>
            <p:cNvSpPr/>
            <p:nvPr/>
          </p:nvSpPr>
          <p:spPr>
            <a:xfrm>
              <a:off x="3656813" y="632613"/>
              <a:ext cx="14400" cy="303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797;p48"/>
            <p:cNvSpPr/>
            <p:nvPr/>
          </p:nvSpPr>
          <p:spPr>
            <a:xfrm>
              <a:off x="3723488" y="626263"/>
              <a:ext cx="14288" cy="28575"/>
            </a:xfrm>
            <a:custGeom>
              <a:avLst/>
              <a:gdLst/>
              <a:ahLst/>
              <a:cxnLst/>
              <a:rect l="l" t="t" r="r" b="b"/>
              <a:pathLst>
                <a:path w="4" h="8" extrusionOk="0">
                  <a:moveTo>
                    <a:pt x="0" y="4"/>
                  </a:moveTo>
                  <a:cubicBezTo>
                    <a:pt x="0" y="6"/>
                    <a:pt x="1" y="8"/>
                    <a:pt x="2" y="8"/>
                  </a:cubicBezTo>
                  <a:cubicBezTo>
                    <a:pt x="3" y="8"/>
                    <a:pt x="4" y="6"/>
                    <a:pt x="3" y="4"/>
                  </a:cubicBezTo>
                  <a:cubicBezTo>
                    <a:pt x="3" y="2"/>
                    <a:pt x="2" y="0"/>
                    <a:pt x="1" y="0"/>
                  </a:cubicBezTo>
                  <a:cubicBezTo>
                    <a:pt x="0" y="0"/>
                    <a:pt x="0" y="2"/>
                    <a:pt x="0" y="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798;p48"/>
            <p:cNvSpPr/>
            <p:nvPr/>
          </p:nvSpPr>
          <p:spPr>
            <a:xfrm>
              <a:off x="3502825" y="786601"/>
              <a:ext cx="131763" cy="150813"/>
            </a:xfrm>
            <a:custGeom>
              <a:avLst/>
              <a:gdLst/>
              <a:ahLst/>
              <a:cxnLst/>
              <a:rect l="l" t="t" r="r" b="b"/>
              <a:pathLst>
                <a:path w="36" h="41" extrusionOk="0">
                  <a:moveTo>
                    <a:pt x="36" y="14"/>
                  </a:moveTo>
                  <a:cubicBezTo>
                    <a:pt x="36" y="14"/>
                    <a:pt x="20" y="8"/>
                    <a:pt x="10" y="4"/>
                  </a:cubicBezTo>
                  <a:cubicBezTo>
                    <a:pt x="0" y="0"/>
                    <a:pt x="25" y="41"/>
                    <a:pt x="36" y="14"/>
                  </a:cubicBezTo>
                  <a:close/>
                </a:path>
              </a:pathLst>
            </a:custGeom>
            <a:solidFill>
              <a:srgbClr val="894C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1799;p48"/>
            <p:cNvSpPr/>
            <p:nvPr/>
          </p:nvSpPr>
          <p:spPr>
            <a:xfrm>
              <a:off x="3558388" y="4394988"/>
              <a:ext cx="215900" cy="344488"/>
            </a:xfrm>
            <a:custGeom>
              <a:avLst/>
              <a:gdLst/>
              <a:ahLst/>
              <a:cxnLst/>
              <a:rect l="l" t="t" r="r" b="b"/>
              <a:pathLst>
                <a:path w="59" h="94" extrusionOk="0">
                  <a:moveTo>
                    <a:pt x="0" y="2"/>
                  </a:moveTo>
                  <a:cubicBezTo>
                    <a:pt x="8" y="57"/>
                    <a:pt x="8" y="57"/>
                    <a:pt x="8" y="57"/>
                  </a:cubicBezTo>
                  <a:cubicBezTo>
                    <a:pt x="8" y="57"/>
                    <a:pt x="21" y="94"/>
                    <a:pt x="32" y="79"/>
                  </a:cubicBezTo>
                  <a:cubicBezTo>
                    <a:pt x="44" y="65"/>
                    <a:pt x="55" y="58"/>
                    <a:pt x="55" y="58"/>
                  </a:cubicBezTo>
                  <a:cubicBezTo>
                    <a:pt x="59" y="0"/>
                    <a:pt x="59" y="0"/>
                    <a:pt x="59" y="0"/>
                  </a:cubicBezTo>
                  <a:lnTo>
                    <a:pt x="0" y="2"/>
                  </a:lnTo>
                  <a:close/>
                </a:path>
              </a:pathLst>
            </a:custGeom>
            <a:solidFill>
              <a:srgbClr val="B773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1800;p48"/>
            <p:cNvSpPr/>
            <p:nvPr/>
          </p:nvSpPr>
          <p:spPr>
            <a:xfrm>
              <a:off x="2701138" y="4383876"/>
              <a:ext cx="182563" cy="246063"/>
            </a:xfrm>
            <a:custGeom>
              <a:avLst/>
              <a:gdLst/>
              <a:ahLst/>
              <a:cxnLst/>
              <a:rect l="l" t="t" r="r" b="b"/>
              <a:pathLst>
                <a:path w="50" h="67" extrusionOk="0">
                  <a:moveTo>
                    <a:pt x="50" y="0"/>
                  </a:moveTo>
                  <a:cubicBezTo>
                    <a:pt x="33" y="56"/>
                    <a:pt x="33" y="56"/>
                    <a:pt x="33" y="56"/>
                  </a:cubicBezTo>
                  <a:cubicBezTo>
                    <a:pt x="33" y="56"/>
                    <a:pt x="19" y="67"/>
                    <a:pt x="15" y="67"/>
                  </a:cubicBezTo>
                  <a:cubicBezTo>
                    <a:pt x="6" y="66"/>
                    <a:pt x="2" y="51"/>
                    <a:pt x="2" y="51"/>
                  </a:cubicBezTo>
                  <a:cubicBezTo>
                    <a:pt x="0" y="0"/>
                    <a:pt x="0" y="0"/>
                    <a:pt x="0" y="0"/>
                  </a:cubicBezTo>
                  <a:lnTo>
                    <a:pt x="50" y="0"/>
                  </a:lnTo>
                  <a:close/>
                </a:path>
              </a:pathLst>
            </a:custGeom>
            <a:solidFill>
              <a:srgbClr val="B773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1801;p48"/>
            <p:cNvSpPr/>
            <p:nvPr/>
          </p:nvSpPr>
          <p:spPr>
            <a:xfrm>
              <a:off x="3564738" y="4571200"/>
              <a:ext cx="388938" cy="190500"/>
            </a:xfrm>
            <a:custGeom>
              <a:avLst/>
              <a:gdLst/>
              <a:ahLst/>
              <a:cxnLst/>
              <a:rect l="l" t="t" r="r" b="b"/>
              <a:pathLst>
                <a:path w="106" h="52" extrusionOk="0">
                  <a:moveTo>
                    <a:pt x="57" y="9"/>
                  </a:moveTo>
                  <a:cubicBezTo>
                    <a:pt x="103" y="47"/>
                    <a:pt x="103" y="47"/>
                    <a:pt x="103" y="47"/>
                  </a:cubicBezTo>
                  <a:cubicBezTo>
                    <a:pt x="106" y="49"/>
                    <a:pt x="104" y="52"/>
                    <a:pt x="101" y="52"/>
                  </a:cubicBezTo>
                  <a:cubicBezTo>
                    <a:pt x="32" y="52"/>
                    <a:pt x="32" y="52"/>
                    <a:pt x="32" y="52"/>
                  </a:cubicBezTo>
                  <a:cubicBezTo>
                    <a:pt x="31" y="52"/>
                    <a:pt x="29" y="52"/>
                    <a:pt x="29" y="50"/>
                  </a:cubicBezTo>
                  <a:cubicBezTo>
                    <a:pt x="24" y="40"/>
                    <a:pt x="24" y="40"/>
                    <a:pt x="24" y="40"/>
                  </a:cubicBezTo>
                  <a:cubicBezTo>
                    <a:pt x="22" y="37"/>
                    <a:pt x="19" y="37"/>
                    <a:pt x="19" y="40"/>
                  </a:cubicBezTo>
                  <a:cubicBezTo>
                    <a:pt x="17" y="50"/>
                    <a:pt x="17" y="50"/>
                    <a:pt x="17" y="50"/>
                  </a:cubicBezTo>
                  <a:cubicBezTo>
                    <a:pt x="17" y="52"/>
                    <a:pt x="1" y="51"/>
                    <a:pt x="1" y="50"/>
                  </a:cubicBezTo>
                  <a:cubicBezTo>
                    <a:pt x="0" y="41"/>
                    <a:pt x="2" y="11"/>
                    <a:pt x="3" y="3"/>
                  </a:cubicBezTo>
                  <a:cubicBezTo>
                    <a:pt x="3" y="1"/>
                    <a:pt x="5" y="1"/>
                    <a:pt x="6" y="0"/>
                  </a:cubicBezTo>
                  <a:cubicBezTo>
                    <a:pt x="6" y="0"/>
                    <a:pt x="6" y="0"/>
                    <a:pt x="6" y="0"/>
                  </a:cubicBezTo>
                  <a:cubicBezTo>
                    <a:pt x="8" y="0"/>
                    <a:pt x="9" y="1"/>
                    <a:pt x="10" y="1"/>
                  </a:cubicBezTo>
                  <a:cubicBezTo>
                    <a:pt x="15" y="6"/>
                    <a:pt x="29" y="19"/>
                    <a:pt x="37" y="17"/>
                  </a:cubicBezTo>
                  <a:cubicBezTo>
                    <a:pt x="43" y="15"/>
                    <a:pt x="49" y="11"/>
                    <a:pt x="52" y="10"/>
                  </a:cubicBezTo>
                  <a:cubicBezTo>
                    <a:pt x="53" y="8"/>
                    <a:pt x="56" y="8"/>
                    <a:pt x="57" y="9"/>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1802;p48"/>
            <p:cNvSpPr/>
            <p:nvPr/>
          </p:nvSpPr>
          <p:spPr>
            <a:xfrm>
              <a:off x="2597950" y="4563263"/>
              <a:ext cx="252413" cy="263525"/>
            </a:xfrm>
            <a:custGeom>
              <a:avLst/>
              <a:gdLst/>
              <a:ahLst/>
              <a:cxnLst/>
              <a:rect l="l" t="t" r="r" b="b"/>
              <a:pathLst>
                <a:path w="69" h="72" extrusionOk="0">
                  <a:moveTo>
                    <a:pt x="29" y="0"/>
                  </a:moveTo>
                  <a:cubicBezTo>
                    <a:pt x="3" y="44"/>
                    <a:pt x="3" y="44"/>
                    <a:pt x="3" y="44"/>
                  </a:cubicBezTo>
                  <a:cubicBezTo>
                    <a:pt x="0" y="49"/>
                    <a:pt x="1" y="54"/>
                    <a:pt x="7" y="57"/>
                  </a:cubicBezTo>
                  <a:cubicBezTo>
                    <a:pt x="15" y="62"/>
                    <a:pt x="21" y="72"/>
                    <a:pt x="27" y="72"/>
                  </a:cubicBezTo>
                  <a:cubicBezTo>
                    <a:pt x="36" y="72"/>
                    <a:pt x="51" y="62"/>
                    <a:pt x="59" y="58"/>
                  </a:cubicBezTo>
                  <a:cubicBezTo>
                    <a:pt x="65" y="56"/>
                    <a:pt x="69" y="52"/>
                    <a:pt x="68" y="48"/>
                  </a:cubicBezTo>
                  <a:cubicBezTo>
                    <a:pt x="62" y="3"/>
                    <a:pt x="62" y="3"/>
                    <a:pt x="62" y="3"/>
                  </a:cubicBezTo>
                  <a:cubicBezTo>
                    <a:pt x="62" y="3"/>
                    <a:pt x="61" y="3"/>
                    <a:pt x="60" y="3"/>
                  </a:cubicBezTo>
                  <a:cubicBezTo>
                    <a:pt x="50" y="12"/>
                    <a:pt x="50" y="12"/>
                    <a:pt x="50" y="12"/>
                  </a:cubicBezTo>
                  <a:cubicBezTo>
                    <a:pt x="47" y="15"/>
                    <a:pt x="38" y="15"/>
                    <a:pt x="36" y="11"/>
                  </a:cubicBezTo>
                  <a:cubicBezTo>
                    <a:pt x="34" y="9"/>
                    <a:pt x="31" y="0"/>
                    <a:pt x="31" y="0"/>
                  </a:cubicBezTo>
                  <a:cubicBezTo>
                    <a:pt x="30" y="0"/>
                    <a:pt x="29" y="0"/>
                    <a:pt x="29" y="0"/>
                  </a:cubicBezTo>
                  <a:close/>
                </a:path>
              </a:pathLst>
            </a:custGeom>
            <a:solidFill>
              <a:schemeClr val="accent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1803;p48"/>
            <p:cNvSpPr/>
            <p:nvPr/>
          </p:nvSpPr>
          <p:spPr>
            <a:xfrm>
              <a:off x="2678913" y="1667663"/>
              <a:ext cx="1370013" cy="2811463"/>
            </a:xfrm>
            <a:custGeom>
              <a:avLst/>
              <a:gdLst/>
              <a:ahLst/>
              <a:cxnLst/>
              <a:rect l="l" t="t" r="r" b="b"/>
              <a:pathLst>
                <a:path w="374" h="766" extrusionOk="0">
                  <a:moveTo>
                    <a:pt x="163" y="2"/>
                  </a:moveTo>
                  <a:cubicBezTo>
                    <a:pt x="142" y="39"/>
                    <a:pt x="114" y="79"/>
                    <a:pt x="102" y="127"/>
                  </a:cubicBezTo>
                  <a:cubicBezTo>
                    <a:pt x="88" y="182"/>
                    <a:pt x="7" y="652"/>
                    <a:pt x="0" y="753"/>
                  </a:cubicBezTo>
                  <a:cubicBezTo>
                    <a:pt x="18" y="757"/>
                    <a:pt x="44" y="754"/>
                    <a:pt x="55" y="754"/>
                  </a:cubicBezTo>
                  <a:cubicBezTo>
                    <a:pt x="90" y="653"/>
                    <a:pt x="196" y="286"/>
                    <a:pt x="211" y="222"/>
                  </a:cubicBezTo>
                  <a:cubicBezTo>
                    <a:pt x="213" y="213"/>
                    <a:pt x="228" y="215"/>
                    <a:pt x="227" y="225"/>
                  </a:cubicBezTo>
                  <a:cubicBezTo>
                    <a:pt x="218" y="297"/>
                    <a:pt x="240" y="564"/>
                    <a:pt x="240" y="762"/>
                  </a:cubicBezTo>
                  <a:cubicBezTo>
                    <a:pt x="249" y="766"/>
                    <a:pt x="289" y="763"/>
                    <a:pt x="299" y="762"/>
                  </a:cubicBezTo>
                  <a:cubicBezTo>
                    <a:pt x="311" y="638"/>
                    <a:pt x="374" y="163"/>
                    <a:pt x="282" y="11"/>
                  </a:cubicBezTo>
                  <a:cubicBezTo>
                    <a:pt x="240" y="5"/>
                    <a:pt x="206" y="0"/>
                    <a:pt x="163" y="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1804;p48"/>
            <p:cNvSpPr/>
            <p:nvPr/>
          </p:nvSpPr>
          <p:spPr>
            <a:xfrm>
              <a:off x="3034513" y="918363"/>
              <a:ext cx="812800" cy="896938"/>
            </a:xfrm>
            <a:custGeom>
              <a:avLst/>
              <a:gdLst/>
              <a:ahLst/>
              <a:cxnLst/>
              <a:rect l="l" t="t" r="r" b="b"/>
              <a:pathLst>
                <a:path w="222" h="244" extrusionOk="0">
                  <a:moveTo>
                    <a:pt x="166" y="16"/>
                  </a:moveTo>
                  <a:cubicBezTo>
                    <a:pt x="170" y="20"/>
                    <a:pt x="209" y="112"/>
                    <a:pt x="208" y="141"/>
                  </a:cubicBezTo>
                  <a:cubicBezTo>
                    <a:pt x="206" y="170"/>
                    <a:pt x="222" y="226"/>
                    <a:pt x="222" y="226"/>
                  </a:cubicBezTo>
                  <a:cubicBezTo>
                    <a:pt x="222" y="226"/>
                    <a:pt x="174" y="244"/>
                    <a:pt x="49" y="224"/>
                  </a:cubicBezTo>
                  <a:cubicBezTo>
                    <a:pt x="18" y="157"/>
                    <a:pt x="0" y="79"/>
                    <a:pt x="41" y="37"/>
                  </a:cubicBezTo>
                  <a:cubicBezTo>
                    <a:pt x="41" y="37"/>
                    <a:pt x="98" y="1"/>
                    <a:pt x="109" y="0"/>
                  </a:cubicBezTo>
                  <a:cubicBezTo>
                    <a:pt x="109" y="0"/>
                    <a:pt x="146" y="55"/>
                    <a:pt x="162" y="55"/>
                  </a:cubicBezTo>
                  <a:cubicBezTo>
                    <a:pt x="169" y="54"/>
                    <a:pt x="167" y="27"/>
                    <a:pt x="166" y="16"/>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1805;p48"/>
            <p:cNvSpPr/>
            <p:nvPr/>
          </p:nvSpPr>
          <p:spPr>
            <a:xfrm>
              <a:off x="3407575" y="850101"/>
              <a:ext cx="374650" cy="388938"/>
            </a:xfrm>
            <a:custGeom>
              <a:avLst/>
              <a:gdLst/>
              <a:ahLst/>
              <a:cxnLst/>
              <a:rect l="l" t="t" r="r" b="b"/>
              <a:pathLst>
                <a:path w="102" h="106" extrusionOk="0">
                  <a:moveTo>
                    <a:pt x="0" y="22"/>
                  </a:moveTo>
                  <a:cubicBezTo>
                    <a:pt x="1" y="0"/>
                    <a:pt x="1" y="0"/>
                    <a:pt x="1" y="0"/>
                  </a:cubicBezTo>
                  <a:cubicBezTo>
                    <a:pt x="81" y="20"/>
                    <a:pt x="81" y="20"/>
                    <a:pt x="81" y="20"/>
                  </a:cubicBezTo>
                  <a:cubicBezTo>
                    <a:pt x="76" y="45"/>
                    <a:pt x="76" y="45"/>
                    <a:pt x="76" y="45"/>
                  </a:cubicBezTo>
                  <a:cubicBezTo>
                    <a:pt x="76" y="45"/>
                    <a:pt x="102" y="106"/>
                    <a:pt x="69" y="97"/>
                  </a:cubicBezTo>
                  <a:cubicBezTo>
                    <a:pt x="35" y="87"/>
                    <a:pt x="0" y="22"/>
                    <a:pt x="0" y="22"/>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1806;p48"/>
            <p:cNvSpPr/>
            <p:nvPr/>
          </p:nvSpPr>
          <p:spPr>
            <a:xfrm>
              <a:off x="3118650" y="1091400"/>
              <a:ext cx="277813" cy="674688"/>
            </a:xfrm>
            <a:custGeom>
              <a:avLst/>
              <a:gdLst/>
              <a:ahLst/>
              <a:cxnLst/>
              <a:rect l="l" t="t" r="r" b="b"/>
              <a:pathLst>
                <a:path w="76" h="184" extrusionOk="0">
                  <a:moveTo>
                    <a:pt x="30" y="26"/>
                  </a:moveTo>
                  <a:cubicBezTo>
                    <a:pt x="37" y="66"/>
                    <a:pt x="54" y="103"/>
                    <a:pt x="65" y="142"/>
                  </a:cubicBezTo>
                  <a:cubicBezTo>
                    <a:pt x="69" y="156"/>
                    <a:pt x="72" y="170"/>
                    <a:pt x="76" y="184"/>
                  </a:cubicBezTo>
                  <a:cubicBezTo>
                    <a:pt x="62" y="182"/>
                    <a:pt x="45" y="180"/>
                    <a:pt x="26" y="177"/>
                  </a:cubicBezTo>
                  <a:cubicBezTo>
                    <a:pt x="1" y="124"/>
                    <a:pt x="0" y="49"/>
                    <a:pt x="21" y="0"/>
                  </a:cubicBezTo>
                  <a:cubicBezTo>
                    <a:pt x="24" y="9"/>
                    <a:pt x="27" y="17"/>
                    <a:pt x="30" y="26"/>
                  </a:cubicBezTo>
                  <a:close/>
                </a:path>
              </a:pathLst>
            </a:custGeom>
            <a:solidFill>
              <a:srgbClr val="39194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1807;p48"/>
            <p:cNvSpPr/>
            <p:nvPr/>
          </p:nvSpPr>
          <p:spPr>
            <a:xfrm>
              <a:off x="3093250" y="1483513"/>
              <a:ext cx="1095375" cy="547688"/>
            </a:xfrm>
            <a:custGeom>
              <a:avLst/>
              <a:gdLst/>
              <a:ahLst/>
              <a:cxnLst/>
              <a:rect l="l" t="t" r="r" b="b"/>
              <a:pathLst>
                <a:path w="299" h="149" extrusionOk="0">
                  <a:moveTo>
                    <a:pt x="195" y="115"/>
                  </a:moveTo>
                  <a:cubicBezTo>
                    <a:pt x="195" y="115"/>
                    <a:pt x="22" y="149"/>
                    <a:pt x="12" y="118"/>
                  </a:cubicBezTo>
                  <a:cubicBezTo>
                    <a:pt x="0" y="22"/>
                    <a:pt x="0" y="22"/>
                    <a:pt x="0" y="22"/>
                  </a:cubicBezTo>
                  <a:cubicBezTo>
                    <a:pt x="76" y="0"/>
                    <a:pt x="76" y="0"/>
                    <a:pt x="76" y="0"/>
                  </a:cubicBezTo>
                  <a:cubicBezTo>
                    <a:pt x="85" y="69"/>
                    <a:pt x="85" y="69"/>
                    <a:pt x="85" y="69"/>
                  </a:cubicBezTo>
                  <a:cubicBezTo>
                    <a:pt x="84" y="71"/>
                    <a:pt x="217" y="84"/>
                    <a:pt x="217" y="84"/>
                  </a:cubicBezTo>
                  <a:cubicBezTo>
                    <a:pt x="217" y="84"/>
                    <a:pt x="244" y="84"/>
                    <a:pt x="259" y="91"/>
                  </a:cubicBezTo>
                  <a:cubicBezTo>
                    <a:pt x="260" y="92"/>
                    <a:pt x="289" y="114"/>
                    <a:pt x="299" y="127"/>
                  </a:cubicBezTo>
                  <a:cubicBezTo>
                    <a:pt x="242" y="131"/>
                    <a:pt x="242" y="131"/>
                    <a:pt x="242" y="131"/>
                  </a:cubicBezTo>
                  <a:cubicBezTo>
                    <a:pt x="236" y="131"/>
                    <a:pt x="195" y="115"/>
                    <a:pt x="195" y="115"/>
                  </a:cubicBezTo>
                  <a:close/>
                </a:path>
              </a:pathLst>
            </a:custGeom>
            <a:solidFill>
              <a:srgbClr val="B7736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1808;p48"/>
            <p:cNvSpPr/>
            <p:nvPr/>
          </p:nvSpPr>
          <p:spPr>
            <a:xfrm>
              <a:off x="2905925" y="1007263"/>
              <a:ext cx="498475" cy="573088"/>
            </a:xfrm>
            <a:custGeom>
              <a:avLst/>
              <a:gdLst/>
              <a:ahLst/>
              <a:cxnLst/>
              <a:rect l="l" t="t" r="r" b="b"/>
              <a:pathLst>
                <a:path w="136" h="156" extrusionOk="0">
                  <a:moveTo>
                    <a:pt x="108" y="5"/>
                  </a:moveTo>
                  <a:cubicBezTo>
                    <a:pt x="108" y="5"/>
                    <a:pt x="136" y="25"/>
                    <a:pt x="130" y="50"/>
                  </a:cubicBezTo>
                  <a:cubicBezTo>
                    <a:pt x="125" y="75"/>
                    <a:pt x="129" y="135"/>
                    <a:pt x="129" y="135"/>
                  </a:cubicBezTo>
                  <a:cubicBezTo>
                    <a:pt x="48" y="156"/>
                    <a:pt x="48" y="156"/>
                    <a:pt x="48" y="156"/>
                  </a:cubicBezTo>
                  <a:cubicBezTo>
                    <a:pt x="48" y="156"/>
                    <a:pt x="0" y="0"/>
                    <a:pt x="108" y="5"/>
                  </a:cubicBez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1809;p48"/>
            <p:cNvSpPr/>
            <p:nvPr/>
          </p:nvSpPr>
          <p:spPr>
            <a:xfrm>
              <a:off x="3536163" y="1931188"/>
              <a:ext cx="571500" cy="699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1810;p48"/>
            <p:cNvSpPr/>
            <p:nvPr/>
          </p:nvSpPr>
          <p:spPr>
            <a:xfrm>
              <a:off x="3536163" y="1931188"/>
              <a:ext cx="369888" cy="69850"/>
            </a:xfrm>
            <a:custGeom>
              <a:avLst/>
              <a:gdLst/>
              <a:ahLst/>
              <a:cxnLst/>
              <a:rect l="l" t="t" r="r" b="b"/>
              <a:pathLst>
                <a:path w="233" h="44" extrusionOk="0">
                  <a:moveTo>
                    <a:pt x="0" y="0"/>
                  </a:moveTo>
                  <a:lnTo>
                    <a:pt x="233" y="0"/>
                  </a:lnTo>
                  <a:lnTo>
                    <a:pt x="215" y="44"/>
                  </a:lnTo>
                  <a:lnTo>
                    <a:pt x="0" y="44"/>
                  </a:lnTo>
                  <a:lnTo>
                    <a:pt x="0" y="0"/>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1811;p48"/>
            <p:cNvSpPr/>
            <p:nvPr/>
          </p:nvSpPr>
          <p:spPr>
            <a:xfrm>
              <a:off x="3920338" y="1377150"/>
              <a:ext cx="1117600" cy="623888"/>
            </a:xfrm>
            <a:custGeom>
              <a:avLst/>
              <a:gdLst/>
              <a:ahLst/>
              <a:cxnLst/>
              <a:rect l="l" t="t" r="r" b="b"/>
              <a:pathLst>
                <a:path w="704" h="393" extrusionOk="0">
                  <a:moveTo>
                    <a:pt x="568" y="393"/>
                  </a:moveTo>
                  <a:lnTo>
                    <a:pt x="0" y="393"/>
                  </a:lnTo>
                  <a:lnTo>
                    <a:pt x="136" y="0"/>
                  </a:lnTo>
                  <a:lnTo>
                    <a:pt x="704" y="0"/>
                  </a:lnTo>
                  <a:lnTo>
                    <a:pt x="568" y="393"/>
                  </a:ln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1812;p48"/>
            <p:cNvSpPr/>
            <p:nvPr/>
          </p:nvSpPr>
          <p:spPr>
            <a:xfrm>
              <a:off x="4418813" y="1648613"/>
              <a:ext cx="114300" cy="1143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1813;p48"/>
            <p:cNvSpPr/>
            <p:nvPr/>
          </p:nvSpPr>
          <p:spPr>
            <a:xfrm>
              <a:off x="3379000" y="2001038"/>
              <a:ext cx="2000100" cy="888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901737555"/>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p:cNvSpPr/>
          <p:nvPr/>
        </p:nvSpPr>
        <p:spPr>
          <a:xfrm>
            <a:off x="418012" y="111760"/>
            <a:ext cx="8350068" cy="5486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smtClean="0">
                <a:solidFill>
                  <a:schemeClr val="tx1"/>
                </a:solidFill>
              </a:rPr>
              <a:t>Player Attributes and Contract Management</a:t>
            </a:r>
            <a:endParaRPr lang="en-US" sz="2800" b="1" dirty="0">
              <a:solidFill>
                <a:schemeClr val="tx1"/>
              </a:solidFill>
            </a:endParaRPr>
          </a:p>
        </p:txBody>
      </p:sp>
      <p:pic>
        <p:nvPicPr>
          <p:cNvPr id="32" name="Picture 31"/>
          <p:cNvPicPr>
            <a:picLocks noChangeAspect="1"/>
          </p:cNvPicPr>
          <p:nvPr/>
        </p:nvPicPr>
        <p:blipFill>
          <a:blip r:embed="rId2"/>
          <a:stretch>
            <a:fillRect/>
          </a:stretch>
        </p:blipFill>
        <p:spPr>
          <a:xfrm>
            <a:off x="88024" y="1401110"/>
            <a:ext cx="4552802" cy="2740512"/>
          </a:xfrm>
          <a:prstGeom prst="rect">
            <a:avLst/>
          </a:prstGeom>
        </p:spPr>
      </p:pic>
      <p:pic>
        <p:nvPicPr>
          <p:cNvPr id="34" name="Picture 33"/>
          <p:cNvPicPr>
            <a:picLocks noChangeAspect="1"/>
          </p:cNvPicPr>
          <p:nvPr/>
        </p:nvPicPr>
        <p:blipFill>
          <a:blip r:embed="rId3"/>
          <a:stretch>
            <a:fillRect/>
          </a:stretch>
        </p:blipFill>
        <p:spPr>
          <a:xfrm>
            <a:off x="4736501" y="1384711"/>
            <a:ext cx="4191190" cy="2756911"/>
          </a:xfrm>
          <a:prstGeom prst="rect">
            <a:avLst/>
          </a:prstGeom>
        </p:spPr>
      </p:pic>
      <p:sp>
        <p:nvSpPr>
          <p:cNvPr id="37" name="Rectangle 36"/>
          <p:cNvSpPr/>
          <p:nvPr/>
        </p:nvSpPr>
        <p:spPr>
          <a:xfrm>
            <a:off x="88024" y="4065666"/>
            <a:ext cx="4732909" cy="1015663"/>
          </a:xfrm>
          <a:prstGeom prst="rect">
            <a:avLst/>
          </a:prstGeom>
        </p:spPr>
        <p:txBody>
          <a:bodyPr wrap="square">
            <a:spAutoFit/>
          </a:bodyPr>
          <a:lstStyle/>
          <a:p>
            <a:r>
              <a:rPr lang="en-US" sz="1200" b="1" dirty="0">
                <a:solidFill>
                  <a:schemeClr val="tx1"/>
                </a:solidFill>
              </a:rPr>
              <a:t>Interpretation:- </a:t>
            </a:r>
            <a:r>
              <a:rPr lang="en-US" sz="1200" dirty="0">
                <a:solidFill>
                  <a:schemeClr val="tx1"/>
                </a:solidFill>
              </a:rPr>
              <a:t>This chart shows how many goals players have scored based on their height and which foot they prefer to use. The different colors represent different foot preferences (left, right, or both). As you can see, there's a trend where taller players tend to score more goals, especially those who prefer to use their right foot</a:t>
            </a:r>
            <a:endParaRPr lang="en-US" sz="1200" dirty="0">
              <a:solidFill>
                <a:schemeClr val="tx1"/>
              </a:solidFill>
            </a:endParaRPr>
          </a:p>
        </p:txBody>
      </p:sp>
      <p:sp>
        <p:nvSpPr>
          <p:cNvPr id="38" name="Rectangle 37"/>
          <p:cNvSpPr/>
          <p:nvPr/>
        </p:nvSpPr>
        <p:spPr>
          <a:xfrm>
            <a:off x="4983632" y="3973524"/>
            <a:ext cx="4039734" cy="1015663"/>
          </a:xfrm>
          <a:prstGeom prst="rect">
            <a:avLst/>
          </a:prstGeom>
        </p:spPr>
        <p:txBody>
          <a:bodyPr wrap="square">
            <a:spAutoFit/>
          </a:bodyPr>
          <a:lstStyle/>
          <a:p>
            <a:endParaRPr lang="en-US" sz="1200" b="1" dirty="0">
              <a:solidFill>
                <a:schemeClr val="tx1"/>
              </a:solidFill>
            </a:endParaRPr>
          </a:p>
          <a:p>
            <a:r>
              <a:rPr lang="en-US" sz="1200" b="1" dirty="0">
                <a:solidFill>
                  <a:schemeClr val="tx1"/>
                </a:solidFill>
              </a:rPr>
              <a:t>Interpretation:- </a:t>
            </a:r>
            <a:r>
              <a:rPr lang="en-US" sz="1200" dirty="0">
                <a:solidFill>
                  <a:schemeClr val="tx1"/>
                </a:solidFill>
              </a:rPr>
              <a:t>This chart shows the average number of goals scored by players based on their contract status. As you can see, players with active contracts score more goals on average than those with expired contracts</a:t>
            </a:r>
            <a:endParaRPr lang="en-US" sz="1200" dirty="0">
              <a:solidFill>
                <a:schemeClr val="tx1"/>
              </a:solidFill>
            </a:endParaRPr>
          </a:p>
        </p:txBody>
      </p:sp>
      <p:sp>
        <p:nvSpPr>
          <p:cNvPr id="40" name="Rectangle 39"/>
          <p:cNvSpPr/>
          <p:nvPr/>
        </p:nvSpPr>
        <p:spPr>
          <a:xfrm>
            <a:off x="888985" y="868667"/>
            <a:ext cx="3130985" cy="307777"/>
          </a:xfrm>
          <a:prstGeom prst="rect">
            <a:avLst/>
          </a:prstGeom>
        </p:spPr>
        <p:txBody>
          <a:bodyPr wrap="none">
            <a:spAutoFit/>
          </a:bodyPr>
          <a:lstStyle/>
          <a:p>
            <a:pPr algn="ctr"/>
            <a:r>
              <a:rPr lang="en-US" b="1" dirty="0">
                <a:solidFill>
                  <a:srgbClr val="ED5B50"/>
                </a:solidFill>
              </a:rPr>
              <a:t>Player Attributes and Performance</a:t>
            </a:r>
            <a:endParaRPr lang="en-US" b="1" dirty="0">
              <a:solidFill>
                <a:srgbClr val="ED5B50"/>
              </a:solidFill>
            </a:endParaRPr>
          </a:p>
        </p:txBody>
      </p:sp>
      <p:sp>
        <p:nvSpPr>
          <p:cNvPr id="41" name="Rectangle 40"/>
          <p:cNvSpPr/>
          <p:nvPr/>
        </p:nvSpPr>
        <p:spPr>
          <a:xfrm>
            <a:off x="4413362" y="553545"/>
            <a:ext cx="4572000" cy="954107"/>
          </a:xfrm>
          <a:prstGeom prst="rect">
            <a:avLst/>
          </a:prstGeom>
        </p:spPr>
        <p:txBody>
          <a:bodyPr>
            <a:spAutoFit/>
          </a:bodyPr>
          <a:lstStyle/>
          <a:p>
            <a:pPr algn="ctr"/>
            <a:endParaRPr lang="en-US" b="1" dirty="0">
              <a:solidFill>
                <a:srgbClr val="ED5B50"/>
              </a:solidFill>
            </a:endParaRPr>
          </a:p>
          <a:p>
            <a:pPr algn="ctr"/>
            <a:r>
              <a:rPr lang="en-US" b="1" dirty="0">
                <a:solidFill>
                  <a:srgbClr val="ED5B50"/>
                </a:solidFill>
              </a:rPr>
              <a:t>Contract Management Analysis</a:t>
            </a:r>
          </a:p>
          <a:p>
            <a:pPr algn="ctr"/>
            <a:r>
              <a:rPr lang="en-US" b="1" dirty="0">
                <a:solidFill>
                  <a:srgbClr val="ED5B50"/>
                </a:solidFill>
              </a:rPr>
              <a:t>    Contract Status and Performance</a:t>
            </a:r>
          </a:p>
          <a:p>
            <a:pPr algn="ctr"/>
            <a:endParaRPr lang="en-US" b="1" dirty="0">
              <a:solidFill>
                <a:srgbClr val="ED5B50"/>
              </a:solidFill>
            </a:endParaRPr>
          </a:p>
        </p:txBody>
      </p:sp>
    </p:spTree>
    <p:extLst>
      <p:ext uri="{BB962C8B-B14F-4D97-AF65-F5344CB8AC3E}">
        <p14:creationId xmlns:p14="http://schemas.microsoft.com/office/powerpoint/2010/main" val="145196113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806245" y="559175"/>
            <a:ext cx="5830529" cy="47279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Performance Analysis - Descriptive Analysis</a:t>
            </a:r>
            <a:endParaRPr lang="en-US" sz="2000" b="1" dirty="0">
              <a:solidFill>
                <a:schemeClr val="tx1"/>
              </a:solidFill>
            </a:endParaRPr>
          </a:p>
        </p:txBody>
      </p:sp>
      <p:pic>
        <p:nvPicPr>
          <p:cNvPr id="5" name="Picture 4"/>
          <p:cNvPicPr>
            <a:picLocks noChangeAspect="1"/>
          </p:cNvPicPr>
          <p:nvPr/>
        </p:nvPicPr>
        <p:blipFill>
          <a:blip r:embed="rId2"/>
          <a:stretch>
            <a:fillRect/>
          </a:stretch>
        </p:blipFill>
        <p:spPr>
          <a:xfrm>
            <a:off x="3296954" y="1229032"/>
            <a:ext cx="5470179" cy="3521178"/>
          </a:xfrm>
          <a:prstGeom prst="rect">
            <a:avLst/>
          </a:prstGeom>
        </p:spPr>
      </p:pic>
      <p:sp>
        <p:nvSpPr>
          <p:cNvPr id="6" name="Rectangle 5"/>
          <p:cNvSpPr/>
          <p:nvPr/>
        </p:nvSpPr>
        <p:spPr>
          <a:xfrm>
            <a:off x="213088" y="1357373"/>
            <a:ext cx="3182188" cy="1815882"/>
          </a:xfrm>
          <a:prstGeom prst="rect">
            <a:avLst/>
          </a:prstGeom>
        </p:spPr>
        <p:txBody>
          <a:bodyPr wrap="square">
            <a:spAutoFit/>
          </a:bodyPr>
          <a:lstStyle/>
          <a:p>
            <a:pPr marL="285750" indent="-285750">
              <a:buFont typeface="Arial" panose="020B0604020202020204" pitchFamily="34" charset="0"/>
              <a:buChar char="•"/>
            </a:pPr>
            <a:r>
              <a:rPr lang="en-US" b="0" i="0" dirty="0" smtClean="0">
                <a:effectLst/>
                <a:latin typeface="system-ui"/>
              </a:rPr>
              <a:t>Key Performance Metrics for Players</a:t>
            </a:r>
          </a:p>
          <a:p>
            <a:pPr>
              <a:buFont typeface="Arial" panose="020B0604020202020204" pitchFamily="34" charset="0"/>
              <a:buChar char="•"/>
            </a:pPr>
            <a:endParaRPr lang="en-US" dirty="0">
              <a:latin typeface="system-ui"/>
            </a:endParaRPr>
          </a:p>
          <a:p>
            <a:endParaRPr lang="en-US" b="0" i="0" dirty="0" smtClean="0">
              <a:effectLst/>
              <a:latin typeface="system-ui"/>
            </a:endParaRPr>
          </a:p>
          <a:p>
            <a:pPr marL="285750" indent="-285750">
              <a:buFont typeface="Arial" panose="020B0604020202020204" pitchFamily="34" charset="0"/>
              <a:buChar char="•"/>
            </a:pPr>
            <a:r>
              <a:rPr lang="en-US" b="0" i="0" dirty="0" smtClean="0">
                <a:effectLst/>
                <a:latin typeface="system-ui"/>
              </a:rPr>
              <a:t>We can analyze key performance metrics (goals, assists, yellow cards) across different seasons and rounds.</a:t>
            </a:r>
            <a:endParaRPr lang="en-US" b="0" i="0" dirty="0">
              <a:effectLst/>
              <a:latin typeface="system-ui"/>
            </a:endParaRPr>
          </a:p>
        </p:txBody>
      </p:sp>
      <p:sp>
        <p:nvSpPr>
          <p:cNvPr id="7" name="Rectangle 6"/>
          <p:cNvSpPr/>
          <p:nvPr/>
        </p:nvSpPr>
        <p:spPr>
          <a:xfrm>
            <a:off x="442451" y="3498662"/>
            <a:ext cx="2952825" cy="954107"/>
          </a:xfrm>
          <a:prstGeom prst="rect">
            <a:avLst/>
          </a:prstGeom>
        </p:spPr>
        <p:txBody>
          <a:bodyPr wrap="square">
            <a:spAutoFit/>
          </a:bodyPr>
          <a:lstStyle/>
          <a:p>
            <a:r>
              <a:rPr lang="en-US" b="1" i="0" dirty="0" smtClean="0">
                <a:effectLst/>
                <a:latin typeface="system-ui"/>
              </a:rPr>
              <a:t>Interpretation: This plot will show how the number of goals scored varies across different rounds and seasons.</a:t>
            </a:r>
            <a:endParaRPr lang="en-US" b="1" i="0" dirty="0">
              <a:effectLst/>
              <a:latin typeface="system-ui"/>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2051" y="128341"/>
            <a:ext cx="1843548" cy="1229032"/>
          </a:xfrm>
          <a:prstGeom prst="rect">
            <a:avLst/>
          </a:prstGeom>
        </p:spPr>
      </p:pic>
    </p:spTree>
    <p:extLst>
      <p:ext uri="{BB962C8B-B14F-4D97-AF65-F5344CB8AC3E}">
        <p14:creationId xmlns:p14="http://schemas.microsoft.com/office/powerpoint/2010/main" val="45977274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Google Shape;359;p44"/>
          <p:cNvSpPr/>
          <p:nvPr/>
        </p:nvSpPr>
        <p:spPr>
          <a:xfrm>
            <a:off x="4179289" y="1126430"/>
            <a:ext cx="2417758" cy="2681191"/>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096" y="1356543"/>
            <a:ext cx="2636216" cy="2743509"/>
          </a:xfrm>
          <a:prstGeom prst="rect">
            <a:avLst/>
          </a:prstGeom>
        </p:spPr>
      </p:pic>
      <p:grpSp>
        <p:nvGrpSpPr>
          <p:cNvPr id="7" name="Group 6"/>
          <p:cNvGrpSpPr/>
          <p:nvPr/>
        </p:nvGrpSpPr>
        <p:grpSpPr>
          <a:xfrm>
            <a:off x="6076916" y="1090842"/>
            <a:ext cx="3441641" cy="3975871"/>
            <a:chOff x="4697084" y="354353"/>
            <a:chExt cx="4120560" cy="4829428"/>
          </a:xfrm>
        </p:grpSpPr>
        <p:sp>
          <p:nvSpPr>
            <p:cNvPr id="22" name="Google Shape;359;p44"/>
            <p:cNvSpPr/>
            <p:nvPr/>
          </p:nvSpPr>
          <p:spPr>
            <a:xfrm>
              <a:off x="4697084" y="354353"/>
              <a:ext cx="2894700" cy="32568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 name="Google Shape;360;p44"/>
            <p:cNvPicPr preferRelativeResize="0"/>
            <p:nvPr/>
          </p:nvPicPr>
          <p:blipFill rotWithShape="1">
            <a:blip r:embed="rId3">
              <a:alphaModFix/>
            </a:blip>
            <a:srcRect t="738" b="738"/>
            <a:stretch/>
          </p:blipFill>
          <p:spPr>
            <a:xfrm>
              <a:off x="5319820" y="814705"/>
              <a:ext cx="3497824" cy="4369076"/>
            </a:xfrm>
            <a:prstGeom prst="rect">
              <a:avLst/>
            </a:prstGeom>
            <a:noFill/>
            <a:ln>
              <a:noFill/>
            </a:ln>
          </p:spPr>
        </p:pic>
      </p:grpSp>
      <p:sp>
        <p:nvSpPr>
          <p:cNvPr id="2" name="Rounded Rectangle 1"/>
          <p:cNvSpPr/>
          <p:nvPr/>
        </p:nvSpPr>
        <p:spPr>
          <a:xfrm>
            <a:off x="596855" y="171239"/>
            <a:ext cx="5685960" cy="4361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Performance Analysis - Logistic Regression</a:t>
            </a:r>
            <a:endParaRPr lang="en-US" sz="2000" b="1" dirty="0">
              <a:solidFill>
                <a:schemeClr val="tx1"/>
              </a:solidFill>
            </a:endParaRPr>
          </a:p>
        </p:txBody>
      </p:sp>
      <p:sp>
        <p:nvSpPr>
          <p:cNvPr id="11" name="Rectangle 10"/>
          <p:cNvSpPr/>
          <p:nvPr/>
        </p:nvSpPr>
        <p:spPr>
          <a:xfrm>
            <a:off x="3334294" y="894878"/>
            <a:ext cx="5485241" cy="461665"/>
          </a:xfrm>
          <a:prstGeom prst="rect">
            <a:avLst/>
          </a:prstGeom>
        </p:spPr>
        <p:txBody>
          <a:bodyPr wrap="square">
            <a:spAutoFit/>
          </a:bodyPr>
          <a:lstStyle/>
          <a:p>
            <a:r>
              <a:rPr lang="en-US" sz="1200" dirty="0"/>
              <a:t>We will predict whether a player receives a yellow card based on their performance metrics.</a:t>
            </a:r>
            <a:endParaRPr lang="en-US" sz="1200" dirty="0"/>
          </a:p>
        </p:txBody>
      </p:sp>
      <p:sp>
        <p:nvSpPr>
          <p:cNvPr id="12" name="Rectangle 11"/>
          <p:cNvSpPr/>
          <p:nvPr/>
        </p:nvSpPr>
        <p:spPr>
          <a:xfrm>
            <a:off x="3334294" y="2785259"/>
            <a:ext cx="5209938" cy="461665"/>
          </a:xfrm>
          <a:prstGeom prst="rect">
            <a:avLst/>
          </a:prstGeom>
        </p:spPr>
        <p:txBody>
          <a:bodyPr wrap="square">
            <a:spAutoFit/>
          </a:bodyPr>
          <a:lstStyle/>
          <a:p>
            <a:r>
              <a:rPr lang="en-US" sz="1200" dirty="0"/>
              <a:t>Similarly, we can predict if a player will receive a red card </a:t>
            </a:r>
            <a:endParaRPr lang="en-US" sz="1200" dirty="0" smtClean="0"/>
          </a:p>
          <a:p>
            <a:r>
              <a:rPr lang="en-US" sz="1200" dirty="0" smtClean="0"/>
              <a:t>based </a:t>
            </a:r>
            <a:r>
              <a:rPr lang="en-US" sz="1200" dirty="0"/>
              <a:t>on </a:t>
            </a:r>
            <a:r>
              <a:rPr lang="en-US" sz="1200" dirty="0" smtClean="0"/>
              <a:t>their </a:t>
            </a:r>
            <a:r>
              <a:rPr lang="en-US" sz="1200" dirty="0"/>
              <a:t>metrics.</a:t>
            </a:r>
            <a:endParaRPr lang="en-US" sz="1200" dirty="0"/>
          </a:p>
        </p:txBody>
      </p:sp>
      <p:sp>
        <p:nvSpPr>
          <p:cNvPr id="14" name="Rectangle 13"/>
          <p:cNvSpPr/>
          <p:nvPr/>
        </p:nvSpPr>
        <p:spPr>
          <a:xfrm>
            <a:off x="764178" y="1461114"/>
            <a:ext cx="2410097" cy="1061829"/>
          </a:xfrm>
          <a:prstGeom prst="rect">
            <a:avLst/>
          </a:prstGeom>
        </p:spPr>
        <p:txBody>
          <a:bodyPr wrap="square">
            <a:spAutoFit/>
          </a:bodyPr>
          <a:lstStyle/>
          <a:p>
            <a:r>
              <a:rPr lang="en-US" sz="1050" b="1" dirty="0"/>
              <a:t>Missing values in features:</a:t>
            </a:r>
          </a:p>
          <a:p>
            <a:r>
              <a:rPr lang="en-US" sz="1050" b="1" dirty="0"/>
              <a:t> goals             60</a:t>
            </a:r>
          </a:p>
          <a:p>
            <a:r>
              <a:rPr lang="en-US" sz="1050" b="1" dirty="0"/>
              <a:t>assists           60</a:t>
            </a:r>
          </a:p>
          <a:p>
            <a:r>
              <a:rPr lang="en-US" sz="1050" b="1" dirty="0" err="1"/>
              <a:t>minutes_played</a:t>
            </a:r>
            <a:r>
              <a:rPr lang="en-US" sz="1050" b="1" dirty="0"/>
              <a:t>    60</a:t>
            </a:r>
          </a:p>
          <a:p>
            <a:r>
              <a:rPr lang="en-US" sz="1050" b="1" dirty="0" err="1"/>
              <a:t>dtype</a:t>
            </a:r>
            <a:r>
              <a:rPr lang="en-US" sz="1050" b="1" dirty="0"/>
              <a:t>: int64</a:t>
            </a:r>
          </a:p>
          <a:p>
            <a:r>
              <a:rPr lang="en-US" sz="1050" b="1" dirty="0"/>
              <a:t>Accuracy: 0.8792650918635171</a:t>
            </a:r>
            <a:endParaRPr lang="en-US" sz="1050" b="1" dirty="0"/>
          </a:p>
        </p:txBody>
      </p:sp>
      <p:sp>
        <p:nvSpPr>
          <p:cNvPr id="15" name="Rectangle 14"/>
          <p:cNvSpPr/>
          <p:nvPr/>
        </p:nvSpPr>
        <p:spPr>
          <a:xfrm>
            <a:off x="596855" y="3423021"/>
            <a:ext cx="2452688" cy="1384995"/>
          </a:xfrm>
          <a:prstGeom prst="rect">
            <a:avLst/>
          </a:prstGeom>
        </p:spPr>
        <p:txBody>
          <a:bodyPr wrap="square">
            <a:spAutoFit/>
          </a:bodyPr>
          <a:lstStyle/>
          <a:p>
            <a:r>
              <a:rPr lang="en-US" sz="1050" b="1" dirty="0"/>
              <a:t>Missing values in features for red card prediction:</a:t>
            </a:r>
          </a:p>
          <a:p>
            <a:r>
              <a:rPr lang="en-US" sz="1050" b="1" dirty="0"/>
              <a:t> goals             60</a:t>
            </a:r>
          </a:p>
          <a:p>
            <a:r>
              <a:rPr lang="en-US" sz="1050" b="1" dirty="0"/>
              <a:t>assists           60</a:t>
            </a:r>
          </a:p>
          <a:p>
            <a:r>
              <a:rPr lang="en-US" sz="1050" b="1" dirty="0" err="1"/>
              <a:t>minutes_played</a:t>
            </a:r>
            <a:r>
              <a:rPr lang="en-US" sz="1050" b="1" dirty="0"/>
              <a:t>    60</a:t>
            </a:r>
          </a:p>
          <a:p>
            <a:r>
              <a:rPr lang="en-US" sz="1050" b="1" dirty="0" err="1"/>
              <a:t>dtype</a:t>
            </a:r>
            <a:r>
              <a:rPr lang="en-US" sz="1050" b="1" dirty="0"/>
              <a:t>: int64</a:t>
            </a:r>
          </a:p>
          <a:p>
            <a:r>
              <a:rPr lang="en-US" sz="1050" b="1" dirty="0"/>
              <a:t>Red Card Prediction Accuracy: 0.9986876640419947</a:t>
            </a:r>
            <a:endParaRPr lang="en-US" sz="1050" b="1" dirty="0"/>
          </a:p>
        </p:txBody>
      </p:sp>
      <p:sp>
        <p:nvSpPr>
          <p:cNvPr id="18" name="Minus 17"/>
          <p:cNvSpPr/>
          <p:nvPr/>
        </p:nvSpPr>
        <p:spPr>
          <a:xfrm rot="5400000">
            <a:off x="343011" y="2865854"/>
            <a:ext cx="5604387" cy="5814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Rectangle 2"/>
          <p:cNvSpPr/>
          <p:nvPr/>
        </p:nvSpPr>
        <p:spPr>
          <a:xfrm>
            <a:off x="588613" y="962469"/>
            <a:ext cx="2460930" cy="276999"/>
          </a:xfrm>
          <a:prstGeom prst="rect">
            <a:avLst/>
          </a:prstGeom>
        </p:spPr>
        <p:txBody>
          <a:bodyPr wrap="none">
            <a:spAutoFit/>
          </a:bodyPr>
          <a:lstStyle/>
          <a:p>
            <a:pPr algn="ctr"/>
            <a:r>
              <a:rPr lang="en-US" sz="1200" b="1" dirty="0">
                <a:solidFill>
                  <a:schemeClr val="tx1"/>
                </a:solidFill>
              </a:rPr>
              <a:t>Predicting Yellow Card Receipt</a:t>
            </a:r>
            <a:endParaRPr lang="en-US" sz="1200" b="1" dirty="0">
              <a:solidFill>
                <a:schemeClr val="tx1"/>
              </a:solidFill>
            </a:endParaRPr>
          </a:p>
        </p:txBody>
      </p:sp>
      <p:sp>
        <p:nvSpPr>
          <p:cNvPr id="4" name="Rectangle 3"/>
          <p:cNvSpPr/>
          <p:nvPr/>
        </p:nvSpPr>
        <p:spPr>
          <a:xfrm>
            <a:off x="3334294" y="1628429"/>
            <a:ext cx="5209938" cy="461665"/>
          </a:xfrm>
          <a:prstGeom prst="rect">
            <a:avLst/>
          </a:prstGeom>
        </p:spPr>
        <p:txBody>
          <a:bodyPr wrap="square">
            <a:spAutoFit/>
          </a:bodyPr>
          <a:lstStyle/>
          <a:p>
            <a:r>
              <a:rPr lang="en-US" sz="1200" b="1" dirty="0">
                <a:solidFill>
                  <a:schemeClr val="tx1"/>
                </a:solidFill>
              </a:rPr>
              <a:t>Interpretation</a:t>
            </a:r>
            <a:r>
              <a:rPr lang="en-US" sz="1200" dirty="0">
                <a:solidFill>
                  <a:schemeClr val="tx1"/>
                </a:solidFill>
              </a:rPr>
              <a:t>: This accuracy score indicates how well the model can predict yellow card occurrences based on players' performance metrics</a:t>
            </a:r>
            <a:endParaRPr lang="en-US" sz="1200" dirty="0">
              <a:solidFill>
                <a:schemeClr val="tx1"/>
              </a:solidFill>
            </a:endParaRPr>
          </a:p>
        </p:txBody>
      </p:sp>
      <p:sp>
        <p:nvSpPr>
          <p:cNvPr id="5" name="Rectangle 4"/>
          <p:cNvSpPr/>
          <p:nvPr/>
        </p:nvSpPr>
        <p:spPr>
          <a:xfrm>
            <a:off x="588613" y="2756426"/>
            <a:ext cx="2262158" cy="276999"/>
          </a:xfrm>
          <a:prstGeom prst="rect">
            <a:avLst/>
          </a:prstGeom>
        </p:spPr>
        <p:txBody>
          <a:bodyPr wrap="none">
            <a:spAutoFit/>
          </a:bodyPr>
          <a:lstStyle/>
          <a:p>
            <a:pPr algn="ctr"/>
            <a:r>
              <a:rPr lang="en-US" sz="1200" b="1" dirty="0">
                <a:solidFill>
                  <a:schemeClr val="tx1"/>
                </a:solidFill>
              </a:rPr>
              <a:t>Predicting Red Card Receipt</a:t>
            </a:r>
            <a:endParaRPr lang="en-US" sz="1200" b="1" dirty="0">
              <a:solidFill>
                <a:schemeClr val="tx1"/>
              </a:solidFill>
            </a:endParaRPr>
          </a:p>
        </p:txBody>
      </p:sp>
      <p:sp>
        <p:nvSpPr>
          <p:cNvPr id="6" name="Rectangle 5"/>
          <p:cNvSpPr/>
          <p:nvPr/>
        </p:nvSpPr>
        <p:spPr>
          <a:xfrm>
            <a:off x="3240867" y="3843209"/>
            <a:ext cx="4946743" cy="461665"/>
          </a:xfrm>
          <a:prstGeom prst="rect">
            <a:avLst/>
          </a:prstGeom>
        </p:spPr>
        <p:txBody>
          <a:bodyPr wrap="square">
            <a:spAutoFit/>
          </a:bodyPr>
          <a:lstStyle/>
          <a:p>
            <a:pPr algn="ctr"/>
            <a:r>
              <a:rPr lang="en-US" sz="1200" b="1" dirty="0">
                <a:solidFill>
                  <a:schemeClr val="tx1"/>
                </a:solidFill>
              </a:rPr>
              <a:t>Interpretation</a:t>
            </a:r>
            <a:r>
              <a:rPr lang="en-US" sz="1200" dirty="0">
                <a:solidFill>
                  <a:schemeClr val="tx1"/>
                </a:solidFill>
              </a:rPr>
              <a:t>: This score reveals how effectively the model predicts red card occurrences, contributing to understanding player discipline.</a:t>
            </a:r>
            <a:endParaRPr lang="en-US" sz="1200" dirty="0">
              <a:solidFill>
                <a:schemeClr val="tx1"/>
              </a:solidFill>
            </a:endParaRPr>
          </a:p>
        </p:txBody>
      </p:sp>
    </p:spTree>
    <p:extLst>
      <p:ext uri="{BB962C8B-B14F-4D97-AF65-F5344CB8AC3E}">
        <p14:creationId xmlns:p14="http://schemas.microsoft.com/office/powerpoint/2010/main" val="298926855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Soccer Team Business Plan by Slidesgo">
  <a:themeElements>
    <a:clrScheme name="Simple Light">
      <a:dk1>
        <a:srgbClr val="212121"/>
      </a:dk1>
      <a:lt1>
        <a:srgbClr val="FFFFFF"/>
      </a:lt1>
      <a:dk2>
        <a:srgbClr val="1CD8D8"/>
      </a:dk2>
      <a:lt2>
        <a:srgbClr val="18C2C2"/>
      </a:lt2>
      <a:accent1>
        <a:srgbClr val="F06F65"/>
      </a:accent1>
      <a:accent2>
        <a:srgbClr val="ED5B50"/>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249</TotalTime>
  <Words>1108</Words>
  <Application>Microsoft Office PowerPoint</Application>
  <PresentationFormat>On-screen Show (16:9)</PresentationFormat>
  <Paragraphs>152</Paragraphs>
  <Slides>15</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Archivo Narrow</vt:lpstr>
      <vt:lpstr>Calibri</vt:lpstr>
      <vt:lpstr>Arial</vt:lpstr>
      <vt:lpstr>Black Ops One</vt:lpstr>
      <vt:lpstr>Russo One</vt:lpstr>
      <vt:lpstr>Microsoft YaHei</vt:lpstr>
      <vt:lpstr>Roboto Condensed Light</vt:lpstr>
      <vt:lpstr>Bebas Neue</vt:lpstr>
      <vt:lpstr>system-ui</vt:lpstr>
      <vt:lpstr>Verdana</vt:lpstr>
      <vt:lpstr>Soccer Team Business Plan by Slidesgo</vt:lpstr>
      <vt:lpstr> Football Analytics Unlocking Insights</vt:lpstr>
      <vt:lpstr>Football Data Analysis Agenda </vt:lpstr>
      <vt:lpstr> Business 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Summary of Interpretations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Football Analytics Unlocking Insights</dc:title>
  <dc:creator>Dell</dc:creator>
  <cp:lastModifiedBy>Dell</cp:lastModifiedBy>
  <cp:revision>13</cp:revision>
  <dcterms:modified xsi:type="dcterms:W3CDTF">2024-10-28T13:58:28Z</dcterms:modified>
</cp:coreProperties>
</file>